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2" r:id="rId10"/>
    <p:sldMasterId id="2147497385" r:id="rId11"/>
    <p:sldMasterId id="2147497423" r:id="rId12"/>
    <p:sldMasterId id="2147497978" r:id="rId13"/>
    <p:sldMasterId id="2147498220" r:id="rId14"/>
    <p:sldMasterId id="2147498316" r:id="rId15"/>
    <p:sldMasterId id="2147498318" r:id="rId16"/>
    <p:sldMasterId id="2147498376" r:id="rId17"/>
    <p:sldMasterId id="2147498389" r:id="rId18"/>
  </p:sldMasterIdLst>
  <p:notesMasterIdLst>
    <p:notesMasterId r:id="rId45"/>
  </p:notesMasterIdLst>
  <p:sldIdLst>
    <p:sldId id="331" r:id="rId19"/>
    <p:sldId id="330" r:id="rId20"/>
    <p:sldId id="259" r:id="rId21"/>
    <p:sldId id="3474" r:id="rId22"/>
    <p:sldId id="3476" r:id="rId23"/>
    <p:sldId id="261" r:id="rId24"/>
    <p:sldId id="3480" r:id="rId25"/>
    <p:sldId id="3470" r:id="rId26"/>
    <p:sldId id="265" r:id="rId27"/>
    <p:sldId id="262" r:id="rId28"/>
    <p:sldId id="3077" r:id="rId29"/>
    <p:sldId id="3712" r:id="rId30"/>
    <p:sldId id="3275" r:id="rId31"/>
    <p:sldId id="266" r:id="rId32"/>
    <p:sldId id="980" r:id="rId33"/>
    <p:sldId id="3237" r:id="rId34"/>
    <p:sldId id="257" r:id="rId35"/>
    <p:sldId id="3536" r:id="rId36"/>
    <p:sldId id="3708" r:id="rId37"/>
    <p:sldId id="3695" r:id="rId38"/>
    <p:sldId id="256" r:id="rId39"/>
    <p:sldId id="3710" r:id="rId40"/>
    <p:sldId id="3515" r:id="rId41"/>
    <p:sldId id="2874" r:id="rId42"/>
    <p:sldId id="3484" r:id="rId43"/>
    <p:sldId id="3234" r:id="rId44"/>
  </p:sldIdLst>
  <p:sldSz cx="13004800" cy="9753600"/>
  <p:notesSz cx="6858000" cy="9144000"/>
  <p:embeddedFontLst>
    <p:embeddedFont>
      <p:font typeface="Algerian" panose="04020705040A02060702" pitchFamily="82" charset="0"/>
      <p:regular r:id="rId46"/>
    </p:embeddedFont>
    <p:embeddedFont>
      <p:font typeface="Arial Black" panose="020B0A04020102020204" pitchFamily="34" charset="0"/>
      <p:bold r:id="rId47"/>
    </p:embeddedFont>
    <p:embeddedFont>
      <p:font typeface="Arial Nova" panose="020B0504020202020204" pitchFamily="34" charset="0"/>
      <p:regular r:id="rId48"/>
      <p:bold r:id="rId49"/>
      <p:italic r:id="rId50"/>
      <p:boldItalic r:id="rId51"/>
    </p:embeddedFont>
    <p:embeddedFont>
      <p:font typeface="Avenir Next LT Pro" panose="020B0504020202020204" pitchFamily="34" charset="0"/>
      <p:regular r:id="rId52"/>
      <p:bold r:id="rId53"/>
    </p:embeddedFont>
    <p:embeddedFont>
      <p:font typeface="Bookman Old Style" panose="02050604050505020204" pitchFamily="18" charset="0"/>
      <p:regular r:id="rId54"/>
      <p:bold r:id="rId55"/>
      <p:italic r:id="rId56"/>
      <p:boldItalic r:id="rId57"/>
    </p:embeddedFont>
    <p:embeddedFont>
      <p:font typeface="Calisto MT" panose="02040603050505030304" pitchFamily="18" charset="0"/>
      <p:regular r:id="rId58"/>
      <p:bold r:id="rId59"/>
      <p:italic r:id="rId60"/>
      <p:boldItalic r:id="rId61"/>
    </p:embeddedFont>
    <p:embeddedFont>
      <p:font typeface="Consolas" panose="020B0609020204030204" pitchFamily="49" charset="0"/>
      <p:regular r:id="rId62"/>
      <p:bold r:id="rId63"/>
      <p:italic r:id="rId64"/>
      <p:boldItalic r:id="rId65"/>
    </p:embeddedFont>
    <p:embeddedFont>
      <p:font typeface="Franklin Gothic Heavy" panose="020B0903020102020204" pitchFamily="34" charset="0"/>
      <p:regular r:id="rId66"/>
      <p:italic r:id="rId67"/>
    </p:embeddedFont>
    <p:embeddedFont>
      <p:font typeface="Georgia" panose="02040502050405020303" pitchFamily="18" charset="0"/>
      <p:regular r:id="rId68"/>
      <p:bold r:id="rId69"/>
      <p:italic r:id="rId70"/>
      <p:boldItalic r:id="rId71"/>
    </p:embeddedFont>
    <p:embeddedFont>
      <p:font typeface="Georgia Pro Semibold" panose="02040702050405020303" pitchFamily="18" charset="0"/>
      <p:bold r:id="rId72"/>
      <p:boldItalic r:id="rId73"/>
    </p:embeddedFont>
    <p:embeddedFont>
      <p:font typeface="Gill Sans Nova" panose="020B0602020104020203" pitchFamily="34" charset="0"/>
      <p:regular r:id="rId74"/>
      <p:bold r:id="rId75"/>
      <p:italic r:id="rId76"/>
      <p:boldItalic r:id="rId77"/>
    </p:embeddedFont>
    <p:embeddedFont>
      <p:font typeface="Modern Love" panose="04090805081005020601" pitchFamily="82" charset="0"/>
      <p:regular r:id="rId78"/>
    </p:embeddedFont>
    <p:embeddedFont>
      <p:font typeface="Posterama" panose="020B0504020200020000" pitchFamily="34" charset="0"/>
      <p:regular r:id="rId79"/>
    </p:embeddedFont>
    <p:embeddedFont>
      <p:font typeface="Rockwell" panose="02060603020205020403" pitchFamily="18" charset="0"/>
      <p:regular r:id="rId80"/>
      <p:bold r:id="rId81"/>
      <p:italic r:id="rId82"/>
      <p:boldItalic r:id="rId83"/>
    </p:embeddedFont>
    <p:embeddedFont>
      <p:font typeface="The Hand" panose="03070502030502020204" pitchFamily="66" charset="0"/>
      <p:regular r:id="rId84"/>
      <p:bold r:id="rId85"/>
    </p:embeddedFont>
    <p:embeddedFont>
      <p:font typeface="Wingdings 2" panose="05020102010507070707" pitchFamily="18" charset="2"/>
      <p:regular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93F65-080D-4A00-A907-A9A08A6B60A4}" v="3" dt="2025-01-06T13:11:43.968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58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84" Type="http://schemas.openxmlformats.org/officeDocument/2006/relationships/font" Target="fonts/font39.fntdata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9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74" Type="http://schemas.openxmlformats.org/officeDocument/2006/relationships/font" Target="fonts/font29.fntdata"/><Relationship Id="rId79" Type="http://schemas.openxmlformats.org/officeDocument/2006/relationships/font" Target="fonts/font34.fntdata"/><Relationship Id="rId5" Type="http://schemas.openxmlformats.org/officeDocument/2006/relationships/customXml" Target="../customXml/item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Master" Target="slideMasters/slideMaster1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font" Target="fonts/font35.fntdata"/><Relationship Id="rId85" Type="http://schemas.openxmlformats.org/officeDocument/2006/relationships/font" Target="fonts/font40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83" Type="http://schemas.openxmlformats.org/officeDocument/2006/relationships/font" Target="fonts/font3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font" Target="fonts/font33.fntdata"/><Relationship Id="rId81" Type="http://schemas.openxmlformats.org/officeDocument/2006/relationships/font" Target="fonts/font36.fntdata"/><Relationship Id="rId86" Type="http://schemas.openxmlformats.org/officeDocument/2006/relationships/font" Target="fonts/font41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7" Type="http://schemas.openxmlformats.org/officeDocument/2006/relationships/customXml" Target="../customXml/item7.xml"/><Relationship Id="rId71" Type="http://schemas.openxmlformats.org/officeDocument/2006/relationships/font" Target="fonts/font26.fntdata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1.fntdata"/><Relationship Id="rId87" Type="http://schemas.openxmlformats.org/officeDocument/2006/relationships/commentAuthors" Target="commentAuthors.xml"/><Relationship Id="rId61" Type="http://schemas.openxmlformats.org/officeDocument/2006/relationships/font" Target="fonts/font16.fntdata"/><Relationship Id="rId82" Type="http://schemas.openxmlformats.org/officeDocument/2006/relationships/font" Target="fonts/font37.fntdata"/><Relationship Id="rId19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DF18700E-1A23-4A57-B966-154328C9F649}" type="presOf" srcId="{99749F4E-F815-46D9-B202-515D5A39C3F3}" destId="{F159417C-E500-401B-B9BA-06313CDCAB5B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14E4AB62-EE5D-452F-B910-8EDEF832E7B8}" type="presOf" srcId="{3A650E9D-6BB7-4789-9B68-81354AC2FDD3}" destId="{6DCE11DA-4EBD-4449-B42F-6AFA1AE3A36D}" srcOrd="0" destOrd="0" presId="urn:microsoft.com/office/officeart/2005/8/layout/vList5"/>
    <dgm:cxn modelId="{D06E3671-8200-4F4E-8FF3-F383CE2272CD}" type="presOf" srcId="{ECC2434A-267D-43FD-B53C-0652213B4E19}" destId="{DAE65B27-D101-45F4-B049-0688E6617E1D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544D797A-5EFE-4ED2-847D-2DD1FD9D2C57}" type="presOf" srcId="{03AC48FF-8476-4A4D-8384-9C7E63AF4894}" destId="{48CF2F41-DD3F-4A2E-A2D4-72C91EF6D407}" srcOrd="0" destOrd="0" presId="urn:microsoft.com/office/officeart/2005/8/layout/vList5"/>
    <dgm:cxn modelId="{88EDAE7E-765F-4577-8FAB-F36493A64FD3}" type="presOf" srcId="{FAAF3693-03DB-4A77-B007-45B249DE5C1F}" destId="{4D17562B-5340-42B9-A90D-B4B8474D9020}" srcOrd="0" destOrd="0" presId="urn:microsoft.com/office/officeart/2005/8/layout/vList5"/>
    <dgm:cxn modelId="{1B7C5380-4707-4AE8-B51B-4139B355E238}" type="presOf" srcId="{3970E0F5-8929-4CAA-B980-20216F45B9E6}" destId="{0C842A99-33F9-40BC-B66F-57D03D37776D}" srcOrd="0" destOrd="0" presId="urn:microsoft.com/office/officeart/2005/8/layout/vList5"/>
    <dgm:cxn modelId="{4163EE86-42D6-4CF0-82C2-D6A91BFB882C}" type="presOf" srcId="{02C32390-6DAF-4C55-A58A-92770FAF264B}" destId="{1B07030D-8CDD-445B-839A-D133321F7DC9}" srcOrd="0" destOrd="0" presId="urn:microsoft.com/office/officeart/2005/8/layout/vList5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954291DE-956A-4DE3-8751-B9571184E273}" type="presOf" srcId="{44806857-370D-479C-BA85-5E3DF707FB9D}" destId="{D8DB740B-FD43-494B-86BD-D1FF784581A3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5ABF2F2-269A-4E56-846D-D8766DD4FF33}" type="presOf" srcId="{402D757D-0619-4429-AB37-DD17173FC10E}" destId="{D81D8462-735B-4619-A52A-C44B321D7D3B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C99C9496-6B35-41CD-A34B-36F6AC12D248}" type="presParOf" srcId="{4D17562B-5340-42B9-A90D-B4B8474D9020}" destId="{A43D44CA-5345-4223-9529-27419C7ABE34}" srcOrd="0" destOrd="0" presId="urn:microsoft.com/office/officeart/2005/8/layout/vList5"/>
    <dgm:cxn modelId="{9F69AA7C-5029-4D5D-B2B1-EA0C1F347D44}" type="presParOf" srcId="{A43D44CA-5345-4223-9529-27419C7ABE34}" destId="{D8DB740B-FD43-494B-86BD-D1FF784581A3}" srcOrd="0" destOrd="0" presId="urn:microsoft.com/office/officeart/2005/8/layout/vList5"/>
    <dgm:cxn modelId="{3AB0DDE5-6496-4245-9708-5099C8CDF5FC}" type="presParOf" srcId="{4D17562B-5340-42B9-A90D-B4B8474D9020}" destId="{5C725460-7D4B-420D-AB7D-58A12B669557}" srcOrd="1" destOrd="0" presId="urn:microsoft.com/office/officeart/2005/8/layout/vList5"/>
    <dgm:cxn modelId="{D14411B8-C717-4596-960A-965A5F3A8ED8}" type="presParOf" srcId="{4D17562B-5340-42B9-A90D-B4B8474D9020}" destId="{6D6D3084-AC6F-4199-84EB-07B2B99C7D06}" srcOrd="2" destOrd="0" presId="urn:microsoft.com/office/officeart/2005/8/layout/vList5"/>
    <dgm:cxn modelId="{DB08D7F4-9FFF-4EFB-8B77-55A06E80BB25}" type="presParOf" srcId="{6D6D3084-AC6F-4199-84EB-07B2B99C7D06}" destId="{F159417C-E500-401B-B9BA-06313CDCAB5B}" srcOrd="0" destOrd="0" presId="urn:microsoft.com/office/officeart/2005/8/layout/vList5"/>
    <dgm:cxn modelId="{AB69FEFC-6A9B-4632-BDC6-2BE18835499A}" type="presParOf" srcId="{4D17562B-5340-42B9-A90D-B4B8474D9020}" destId="{907691A6-59FC-4E20-BBD7-647F0AD74D5C}" srcOrd="3" destOrd="0" presId="urn:microsoft.com/office/officeart/2005/8/layout/vList5"/>
    <dgm:cxn modelId="{ECABB2E6-6BFC-4FE2-81F4-5294EC5F98F8}" type="presParOf" srcId="{4D17562B-5340-42B9-A90D-B4B8474D9020}" destId="{7A554176-0EF8-41DF-A48F-62F99D6D3852}" srcOrd="4" destOrd="0" presId="urn:microsoft.com/office/officeart/2005/8/layout/vList5"/>
    <dgm:cxn modelId="{D6FED692-2672-4846-AF86-6E775EB28283}" type="presParOf" srcId="{7A554176-0EF8-41DF-A48F-62F99D6D3852}" destId="{6DCE11DA-4EBD-4449-B42F-6AFA1AE3A36D}" srcOrd="0" destOrd="0" presId="urn:microsoft.com/office/officeart/2005/8/layout/vList5"/>
    <dgm:cxn modelId="{950EC547-CE54-4329-B30D-78B8010B6B1D}" type="presParOf" srcId="{4D17562B-5340-42B9-A90D-B4B8474D9020}" destId="{1306C33C-0C50-4F3B-B81E-2270FA86724D}" srcOrd="5" destOrd="0" presId="urn:microsoft.com/office/officeart/2005/8/layout/vList5"/>
    <dgm:cxn modelId="{7A00DE84-6F9E-4F48-981B-1D3DF8951890}" type="presParOf" srcId="{4D17562B-5340-42B9-A90D-B4B8474D9020}" destId="{DFC58F94-A99C-41A8-966E-1C43C766A79A}" srcOrd="6" destOrd="0" presId="urn:microsoft.com/office/officeart/2005/8/layout/vList5"/>
    <dgm:cxn modelId="{041DDAE6-803E-4BFE-8130-18D2149DB839}" type="presParOf" srcId="{DFC58F94-A99C-41A8-966E-1C43C766A79A}" destId="{0C842A99-33F9-40BC-B66F-57D03D37776D}" srcOrd="0" destOrd="0" presId="urn:microsoft.com/office/officeart/2005/8/layout/vList5"/>
    <dgm:cxn modelId="{0936AB66-E25C-4327-BEBC-4C20A4926A23}" type="presParOf" srcId="{4D17562B-5340-42B9-A90D-B4B8474D9020}" destId="{E2C722F2-4C70-456B-BB26-B3932A8512E2}" srcOrd="7" destOrd="0" presId="urn:microsoft.com/office/officeart/2005/8/layout/vList5"/>
    <dgm:cxn modelId="{13A7497E-563E-40CC-8DDE-90B7FFDC7C01}" type="presParOf" srcId="{4D17562B-5340-42B9-A90D-B4B8474D9020}" destId="{2C9244DC-4F95-420F-9D5D-F10373AB26EF}" srcOrd="8" destOrd="0" presId="urn:microsoft.com/office/officeart/2005/8/layout/vList5"/>
    <dgm:cxn modelId="{32C117F1-599C-4B87-AAC5-9EF604867487}" type="presParOf" srcId="{2C9244DC-4F95-420F-9D5D-F10373AB26EF}" destId="{DAE65B27-D101-45F4-B049-0688E6617E1D}" srcOrd="0" destOrd="0" presId="urn:microsoft.com/office/officeart/2005/8/layout/vList5"/>
    <dgm:cxn modelId="{9BC9F959-9FD4-4D98-B0CA-14A82AC7A31B}" type="presParOf" srcId="{4D17562B-5340-42B9-A90D-B4B8474D9020}" destId="{93FA4389-18D7-4C45-8F57-4E89DAB6FBE4}" srcOrd="9" destOrd="0" presId="urn:microsoft.com/office/officeart/2005/8/layout/vList5"/>
    <dgm:cxn modelId="{6B287F9C-DC1B-4CA7-9B76-76442CA5C0D1}" type="presParOf" srcId="{4D17562B-5340-42B9-A90D-B4B8474D9020}" destId="{106DE22F-A50C-4DBA-AE04-055D6ED8B873}" srcOrd="10" destOrd="0" presId="urn:microsoft.com/office/officeart/2005/8/layout/vList5"/>
    <dgm:cxn modelId="{33D79DEF-89C0-4E98-8749-8903D9FDF2A1}" type="presParOf" srcId="{106DE22F-A50C-4DBA-AE04-055D6ED8B873}" destId="{48CF2F41-DD3F-4A2E-A2D4-72C91EF6D407}" srcOrd="0" destOrd="0" presId="urn:microsoft.com/office/officeart/2005/8/layout/vList5"/>
    <dgm:cxn modelId="{2630B1D0-E279-446B-ACA9-E65967CC9228}" type="presParOf" srcId="{4D17562B-5340-42B9-A90D-B4B8474D9020}" destId="{ADE8CD46-696D-4779-9EAE-E3F508743DFE}" srcOrd="11" destOrd="0" presId="urn:microsoft.com/office/officeart/2005/8/layout/vList5"/>
    <dgm:cxn modelId="{5A945654-401B-42B3-99F8-A5041CEC9FEE}" type="presParOf" srcId="{4D17562B-5340-42B9-A90D-B4B8474D9020}" destId="{50F90EB6-CF8A-4EFC-BEAE-9283A5323BA1}" srcOrd="12" destOrd="0" presId="urn:microsoft.com/office/officeart/2005/8/layout/vList5"/>
    <dgm:cxn modelId="{BDF7C1C6-1BC7-4E8B-836A-024454AA4F9C}" type="presParOf" srcId="{50F90EB6-CF8A-4EFC-BEAE-9283A5323BA1}" destId="{D81D8462-735B-4619-A52A-C44B321D7D3B}" srcOrd="0" destOrd="0" presId="urn:microsoft.com/office/officeart/2005/8/layout/vList5"/>
    <dgm:cxn modelId="{F8B61A4B-753F-4A44-91AF-1BA780103ACC}" type="presParOf" srcId="{4D17562B-5340-42B9-A90D-B4B8474D9020}" destId="{4263CC77-0D75-42DC-B2B0-C4D2B648F30B}" srcOrd="13" destOrd="0" presId="urn:microsoft.com/office/officeart/2005/8/layout/vList5"/>
    <dgm:cxn modelId="{030B0730-5436-4917-B910-87CC5C030009}" type="presParOf" srcId="{4D17562B-5340-42B9-A90D-B4B8474D9020}" destId="{9B450B96-9760-48F9-BB72-51605D3FEBF0}" srcOrd="14" destOrd="0" presId="urn:microsoft.com/office/officeart/2005/8/layout/vList5"/>
    <dgm:cxn modelId="{86DDBC5E-DCAE-4A79-B844-C800E683FC25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AD0F6F49-DD3F-4E54-BD4E-A89CA0BB77D2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E16BC718-993B-4799-8E25-649963D08E46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69CE857A-7CAB-4DAD-A91D-20D680AF4A74}" type="pres">
      <dgm:prSet presAssocID="{2E3433A2-3786-4F32-8028-E367782E0281}" presName="spacer" presStyleCnt="0"/>
      <dgm:spPr/>
    </dgm:pt>
    <dgm:pt modelId="{BAE64A32-3C70-4086-BBB6-71480264422A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86E5AB83-21E7-4346-86F1-CD3BED1984A9}" type="pres">
      <dgm:prSet presAssocID="{84AA20E9-96B1-40CA-8ED3-CFAA244C1297}" presName="spacer" presStyleCnt="0"/>
      <dgm:spPr/>
    </dgm:pt>
    <dgm:pt modelId="{B2EBE422-AF89-4ED4-976E-EFABC33EA380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BE717F3B-3C49-4CAE-888D-E8D6730DBCAE}" type="pres">
      <dgm:prSet presAssocID="{45232097-DDF5-4B5C-A8D4-AA3773CC58A3}" presName="spacer" presStyleCnt="0"/>
      <dgm:spPr/>
    </dgm:pt>
    <dgm:pt modelId="{5275B937-F964-4625-92BE-F83F9F1864D8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08747E87-F109-41BB-9B16-ACE075D145B3}" type="pres">
      <dgm:prSet presAssocID="{21A3DE40-36A1-4954-B572-EEFE5E9762EB}" presName="spacer" presStyleCnt="0"/>
      <dgm:spPr/>
    </dgm:pt>
    <dgm:pt modelId="{CCD9E1C7-DDEC-4DDE-BFAC-E22C80ABF486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4113F4C5-E043-4491-8B68-5D87A1F96AA1}" type="pres">
      <dgm:prSet presAssocID="{E32DFCA4-3C4D-44D1-B63B-4F3FF2BD38BD}" presName="spacer" presStyleCnt="0"/>
      <dgm:spPr/>
    </dgm:pt>
    <dgm:pt modelId="{56849978-BA99-49EF-99C8-4BE4AF769CA9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921F4A9-BAA8-4904-B6C1-25B967B53ED8}" type="pres">
      <dgm:prSet presAssocID="{AC8997D7-D846-4CF4-B257-58842CF943C9}" presName="spacer" presStyleCnt="0"/>
      <dgm:spPr/>
    </dgm:pt>
    <dgm:pt modelId="{4C7CAAFE-B811-4F44-965A-586D09650188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C6AE08E0-9B29-443C-BE21-C606CAB4812F}" type="pres">
      <dgm:prSet presAssocID="{005E8CB6-0489-4F41-8B22-64C83F010B9A}" presName="spacer" presStyleCnt="0"/>
      <dgm:spPr/>
    </dgm:pt>
    <dgm:pt modelId="{1091147D-05C1-4080-AC47-6FAE26AB1ADC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2BB8790B-8C63-4BF7-9647-675B43D14B6D}" type="pres">
      <dgm:prSet presAssocID="{E5A33164-5ACE-4BD3-A489-D808601BB126}" presName="spacer" presStyleCnt="0"/>
      <dgm:spPr/>
    </dgm:pt>
    <dgm:pt modelId="{A53FD525-20B5-4BB1-9D30-513951FADC45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E525F4E0-094C-4740-9C09-2920F30D66C3}" type="pres">
      <dgm:prSet presAssocID="{D2946638-17C4-4402-B634-A117AB462906}" presName="spacer" presStyleCnt="0"/>
      <dgm:spPr/>
    </dgm:pt>
    <dgm:pt modelId="{CBEE6B41-5DF2-453C-85EE-D04A0A63D66D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B80C6F43-1B49-4207-9A02-76EA9DC81AAF}" type="pres">
      <dgm:prSet presAssocID="{1F6864FC-812F-4BF5-BCF6-87946AB28709}" presName="spacer" presStyleCnt="0"/>
      <dgm:spPr/>
    </dgm:pt>
    <dgm:pt modelId="{DE3E1076-8F2D-4965-8116-4FACC21DAB08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E1E60670-F2F7-4FBC-BA5D-62C54ED50BC0}" type="pres">
      <dgm:prSet presAssocID="{DB95466B-6563-446A-8D90-A5B6C0362733}" presName="spacer" presStyleCnt="0"/>
      <dgm:spPr/>
    </dgm:pt>
    <dgm:pt modelId="{8B0D7616-E917-47E0-AFEB-0E3F28AE59D9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8CEE2D40-FF14-4B3E-BF42-9C8712B76A4D}" type="pres">
      <dgm:prSet presAssocID="{D5B421C1-B032-4253-85D2-13788E100F3E}" presName="spacer" presStyleCnt="0"/>
      <dgm:spPr/>
    </dgm:pt>
    <dgm:pt modelId="{5579D0C7-8184-4249-AF16-25DC59F49B68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37C43BF0-6FA6-4F47-BF05-69F6DB501909}" type="pres">
      <dgm:prSet presAssocID="{BE9DFB37-B793-442C-81EF-7C0115C5B6CA}" presName="spacer" presStyleCnt="0"/>
      <dgm:spPr/>
    </dgm:pt>
    <dgm:pt modelId="{74351E6D-023C-45FF-AE07-5FE7769DAA39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FA74D240-5AE7-49CF-820A-F9ABB36D2752}" type="pres">
      <dgm:prSet presAssocID="{EBA34E20-E29F-48B7-92EC-624563AB3EF4}" presName="spacer" presStyleCnt="0"/>
      <dgm:spPr/>
    </dgm:pt>
    <dgm:pt modelId="{C2BCA0AA-CF63-42F6-9AB1-EB54285FFBBD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AD20FAD8-DB73-45F7-A22C-808156493C55}" type="pres">
      <dgm:prSet presAssocID="{32AAD221-3A79-4479-8DF9-2AF86EAEF9B8}" presName="spacer" presStyleCnt="0"/>
      <dgm:spPr/>
    </dgm:pt>
    <dgm:pt modelId="{C9BD223A-95CC-48D1-9E03-C0845243DD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5E6DE41B-E9D0-46DE-B232-322AAD4FF116}" type="presOf" srcId="{C98EA8B9-FF6D-47B3-ADBE-B0A473705906}" destId="{1091147D-05C1-4080-AC47-6FAE26AB1ADC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666E092F-30A7-4CA1-9A91-59B16C723D8D}" type="presOf" srcId="{5475BC10-4426-4835-BBB1-DCF799F0CF95}" destId="{C2BCA0AA-CF63-42F6-9AB1-EB54285FFBBD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28022136-3CD2-45F8-B332-ECAE01DC9BD6}" type="presOf" srcId="{57D5625F-210D-4909-B8C5-F45BB0E3DF6C}" destId="{CCD9E1C7-DDEC-4DDE-BFAC-E22C80ABF486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E7BEE83E-1CC7-4307-92BE-26C183931604}" type="presOf" srcId="{2A3358A0-695E-4595-AAB4-0EE522D6D9A9}" destId="{A53FD525-20B5-4BB1-9D30-513951FADC45}" srcOrd="0" destOrd="0" presId="urn:microsoft.com/office/officeart/2005/8/layout/vList2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FC2F2E5D-4F3B-4C04-A79B-FB578FDDE594}" type="presOf" srcId="{D583CB21-3C37-4609-A6D6-2C95B7A0D2EC}" destId="{56849978-BA99-49EF-99C8-4BE4AF769CA9}" srcOrd="0" destOrd="0" presId="urn:microsoft.com/office/officeart/2005/8/layout/vList2"/>
    <dgm:cxn modelId="{E12A9F68-5650-42CA-BA65-7E03C988F3F7}" type="presOf" srcId="{67423295-9B6A-44DE-BA6A-D078AD18E66E}" destId="{5275B937-F964-4625-92BE-F83F9F1864D8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48A2558-2AA2-4A04-A5FD-B5AB4503B8D6}" type="presOf" srcId="{EA2F3797-F10E-4D82-AD5D-635E977CE82D}" destId="{8B0D7616-E917-47E0-AFEB-0E3F28AE59D9}" srcOrd="0" destOrd="0" presId="urn:microsoft.com/office/officeart/2005/8/layout/vList2"/>
    <dgm:cxn modelId="{35FA9978-F4F0-4611-803B-4769464CB0D8}" type="presOf" srcId="{7A322FB5-9BD8-4E6B-BA51-F151A206E4C2}" destId="{AD0F6F49-DD3F-4E54-BD4E-A89CA0BB77D2}" srcOrd="0" destOrd="0" presId="urn:microsoft.com/office/officeart/2005/8/layout/vList2"/>
    <dgm:cxn modelId="{5BF6CD58-EBBF-445B-92F4-EB562BC0FF72}" type="presOf" srcId="{F9F1C232-1CA1-4111-9FD9-4A1778983318}" destId="{CBEE6B41-5DF2-453C-85EE-D04A0A63D66D}" srcOrd="0" destOrd="0" presId="urn:microsoft.com/office/officeart/2005/8/layout/vList2"/>
    <dgm:cxn modelId="{2FF4447D-347B-4BEB-B6EC-788F88A88C15}" type="presOf" srcId="{320713D1-B8F2-4699-B91F-02FA5EB1DFEE}" destId="{C9BD223A-95CC-48D1-9E03-C0845243DD72}" srcOrd="0" destOrd="0" presId="urn:microsoft.com/office/officeart/2005/8/layout/vList2"/>
    <dgm:cxn modelId="{5811F981-3171-44F7-890F-580ECBB8C25F}" type="presOf" srcId="{9CE0ED88-E469-489B-869C-C7AF302C5F8D}" destId="{DE3E1076-8F2D-4965-8116-4FACC21DAB08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899E839C-5341-47A7-8987-2035426855D1}" type="presOf" srcId="{5B49DAB7-8AAD-4793-8682-9921E1AA93F6}" destId="{4C7CAAFE-B811-4F44-965A-586D09650188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20597FA6-F4F6-404D-B1B0-BBC46FA15890}" type="presOf" srcId="{A5E0FA3C-434D-4CC2-BA0A-2D541F153DE7}" destId="{BAE64A32-3C70-4086-BBB6-71480264422A}" srcOrd="0" destOrd="0" presId="urn:microsoft.com/office/officeart/2005/8/layout/vList2"/>
    <dgm:cxn modelId="{F4FD8FAB-5476-4590-B9D6-D751E1187D2D}" type="presOf" srcId="{59598561-4851-4DD2-B8B4-C1CF14971D75}" destId="{5579D0C7-8184-4249-AF16-25DC59F49B68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3F2D13C5-DF22-440B-95BB-6F7568E6780D}" type="presOf" srcId="{DA15FEB8-35A7-4221-8028-626C1308C1CE}" destId="{E16BC718-993B-4799-8E25-649963D08E46}" srcOrd="0" destOrd="0" presId="urn:microsoft.com/office/officeart/2005/8/layout/vList2"/>
    <dgm:cxn modelId="{2CD4BFDC-B679-4104-AF37-E5F9051911BC}" type="presOf" srcId="{303CDEDC-1E8B-4B7E-8760-C9E3C3D20646}" destId="{B2EBE422-AF89-4ED4-976E-EFABC33EA380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BCC4B2EC-085D-4FD0-BDE7-6F9488F48C68}" type="presOf" srcId="{423EC0AB-50CF-45A2-9F59-AF66044E6DB3}" destId="{74351E6D-023C-45FF-AE07-5FE7769DAA39}" srcOrd="0" destOrd="0" presId="urn:microsoft.com/office/officeart/2005/8/layout/vList2"/>
    <dgm:cxn modelId="{FAA8ECB4-4B93-42EB-AF1E-7877822847DF}" type="presParOf" srcId="{AD0F6F49-DD3F-4E54-BD4E-A89CA0BB77D2}" destId="{E16BC718-993B-4799-8E25-649963D08E46}" srcOrd="0" destOrd="0" presId="urn:microsoft.com/office/officeart/2005/8/layout/vList2"/>
    <dgm:cxn modelId="{3355FE5A-C6E0-434E-A702-1D2AC05D9A51}" type="presParOf" srcId="{AD0F6F49-DD3F-4E54-BD4E-A89CA0BB77D2}" destId="{69CE857A-7CAB-4DAD-A91D-20D680AF4A74}" srcOrd="1" destOrd="0" presId="urn:microsoft.com/office/officeart/2005/8/layout/vList2"/>
    <dgm:cxn modelId="{1BB3B96B-14BB-421A-B037-85B883529E62}" type="presParOf" srcId="{AD0F6F49-DD3F-4E54-BD4E-A89CA0BB77D2}" destId="{BAE64A32-3C70-4086-BBB6-71480264422A}" srcOrd="2" destOrd="0" presId="urn:microsoft.com/office/officeart/2005/8/layout/vList2"/>
    <dgm:cxn modelId="{8D603514-00B6-44DA-8CA1-FD49C14A8082}" type="presParOf" srcId="{AD0F6F49-DD3F-4E54-BD4E-A89CA0BB77D2}" destId="{86E5AB83-21E7-4346-86F1-CD3BED1984A9}" srcOrd="3" destOrd="0" presId="urn:microsoft.com/office/officeart/2005/8/layout/vList2"/>
    <dgm:cxn modelId="{DA9AA443-5ADC-47A9-933E-9A13746CD7E4}" type="presParOf" srcId="{AD0F6F49-DD3F-4E54-BD4E-A89CA0BB77D2}" destId="{B2EBE422-AF89-4ED4-976E-EFABC33EA380}" srcOrd="4" destOrd="0" presId="urn:microsoft.com/office/officeart/2005/8/layout/vList2"/>
    <dgm:cxn modelId="{EC24391D-D3E4-4F14-A5E5-B7506448A64C}" type="presParOf" srcId="{AD0F6F49-DD3F-4E54-BD4E-A89CA0BB77D2}" destId="{BE717F3B-3C49-4CAE-888D-E8D6730DBCAE}" srcOrd="5" destOrd="0" presId="urn:microsoft.com/office/officeart/2005/8/layout/vList2"/>
    <dgm:cxn modelId="{521CC309-FEF9-4D62-9497-8914F9BD465D}" type="presParOf" srcId="{AD0F6F49-DD3F-4E54-BD4E-A89CA0BB77D2}" destId="{5275B937-F964-4625-92BE-F83F9F1864D8}" srcOrd="6" destOrd="0" presId="urn:microsoft.com/office/officeart/2005/8/layout/vList2"/>
    <dgm:cxn modelId="{8972FE77-89EA-4E97-85B8-60CD78094D8C}" type="presParOf" srcId="{AD0F6F49-DD3F-4E54-BD4E-A89CA0BB77D2}" destId="{08747E87-F109-41BB-9B16-ACE075D145B3}" srcOrd="7" destOrd="0" presId="urn:microsoft.com/office/officeart/2005/8/layout/vList2"/>
    <dgm:cxn modelId="{9419E31B-B84C-41C7-8122-846B2B43EF67}" type="presParOf" srcId="{AD0F6F49-DD3F-4E54-BD4E-A89CA0BB77D2}" destId="{CCD9E1C7-DDEC-4DDE-BFAC-E22C80ABF486}" srcOrd="8" destOrd="0" presId="urn:microsoft.com/office/officeart/2005/8/layout/vList2"/>
    <dgm:cxn modelId="{966D7A12-C98D-4180-B0F6-7B2B83AC1F19}" type="presParOf" srcId="{AD0F6F49-DD3F-4E54-BD4E-A89CA0BB77D2}" destId="{4113F4C5-E043-4491-8B68-5D87A1F96AA1}" srcOrd="9" destOrd="0" presId="urn:microsoft.com/office/officeart/2005/8/layout/vList2"/>
    <dgm:cxn modelId="{F9082E8B-7C8E-4582-B0E6-B1B2F763EC2F}" type="presParOf" srcId="{AD0F6F49-DD3F-4E54-BD4E-A89CA0BB77D2}" destId="{56849978-BA99-49EF-99C8-4BE4AF769CA9}" srcOrd="10" destOrd="0" presId="urn:microsoft.com/office/officeart/2005/8/layout/vList2"/>
    <dgm:cxn modelId="{7FD5A918-8E57-4EFD-AD55-4E9A46FC7B3D}" type="presParOf" srcId="{AD0F6F49-DD3F-4E54-BD4E-A89CA0BB77D2}" destId="{3921F4A9-BAA8-4904-B6C1-25B967B53ED8}" srcOrd="11" destOrd="0" presId="urn:microsoft.com/office/officeart/2005/8/layout/vList2"/>
    <dgm:cxn modelId="{1BB0092A-8222-4368-8D32-22E1B2A19420}" type="presParOf" srcId="{AD0F6F49-DD3F-4E54-BD4E-A89CA0BB77D2}" destId="{4C7CAAFE-B811-4F44-965A-586D09650188}" srcOrd="12" destOrd="0" presId="urn:microsoft.com/office/officeart/2005/8/layout/vList2"/>
    <dgm:cxn modelId="{70FCCD5A-F64A-4477-B6A8-00B54374A024}" type="presParOf" srcId="{AD0F6F49-DD3F-4E54-BD4E-A89CA0BB77D2}" destId="{C6AE08E0-9B29-443C-BE21-C606CAB4812F}" srcOrd="13" destOrd="0" presId="urn:microsoft.com/office/officeart/2005/8/layout/vList2"/>
    <dgm:cxn modelId="{11BC9DFB-1C76-45B3-9815-4F655655CAB7}" type="presParOf" srcId="{AD0F6F49-DD3F-4E54-BD4E-A89CA0BB77D2}" destId="{1091147D-05C1-4080-AC47-6FAE26AB1ADC}" srcOrd="14" destOrd="0" presId="urn:microsoft.com/office/officeart/2005/8/layout/vList2"/>
    <dgm:cxn modelId="{499DB903-D486-4654-9A38-DC2C1288022B}" type="presParOf" srcId="{AD0F6F49-DD3F-4E54-BD4E-A89CA0BB77D2}" destId="{2BB8790B-8C63-4BF7-9647-675B43D14B6D}" srcOrd="15" destOrd="0" presId="urn:microsoft.com/office/officeart/2005/8/layout/vList2"/>
    <dgm:cxn modelId="{9504644E-6603-4094-B3D2-579878DD3D20}" type="presParOf" srcId="{AD0F6F49-DD3F-4E54-BD4E-A89CA0BB77D2}" destId="{A53FD525-20B5-4BB1-9D30-513951FADC45}" srcOrd="16" destOrd="0" presId="urn:microsoft.com/office/officeart/2005/8/layout/vList2"/>
    <dgm:cxn modelId="{FFC029D7-CB1C-40FE-87D4-8442C894412C}" type="presParOf" srcId="{AD0F6F49-DD3F-4E54-BD4E-A89CA0BB77D2}" destId="{E525F4E0-094C-4740-9C09-2920F30D66C3}" srcOrd="17" destOrd="0" presId="urn:microsoft.com/office/officeart/2005/8/layout/vList2"/>
    <dgm:cxn modelId="{70E4182B-B08C-489B-B6AE-A59B244F5C75}" type="presParOf" srcId="{AD0F6F49-DD3F-4E54-BD4E-A89CA0BB77D2}" destId="{CBEE6B41-5DF2-453C-85EE-D04A0A63D66D}" srcOrd="18" destOrd="0" presId="urn:microsoft.com/office/officeart/2005/8/layout/vList2"/>
    <dgm:cxn modelId="{923A0E45-A71E-48B7-B252-87069863BF1F}" type="presParOf" srcId="{AD0F6F49-DD3F-4E54-BD4E-A89CA0BB77D2}" destId="{B80C6F43-1B49-4207-9A02-76EA9DC81AAF}" srcOrd="19" destOrd="0" presId="urn:microsoft.com/office/officeart/2005/8/layout/vList2"/>
    <dgm:cxn modelId="{C88F9034-11F1-44D6-AC8B-89875075C2FD}" type="presParOf" srcId="{AD0F6F49-DD3F-4E54-BD4E-A89CA0BB77D2}" destId="{DE3E1076-8F2D-4965-8116-4FACC21DAB08}" srcOrd="20" destOrd="0" presId="urn:microsoft.com/office/officeart/2005/8/layout/vList2"/>
    <dgm:cxn modelId="{7655B078-82DF-4142-A6A0-502BABAE6D3C}" type="presParOf" srcId="{AD0F6F49-DD3F-4E54-BD4E-A89CA0BB77D2}" destId="{E1E60670-F2F7-4FBC-BA5D-62C54ED50BC0}" srcOrd="21" destOrd="0" presId="urn:microsoft.com/office/officeart/2005/8/layout/vList2"/>
    <dgm:cxn modelId="{B9BC9D54-8B7A-467E-B904-F5E30B13EB48}" type="presParOf" srcId="{AD0F6F49-DD3F-4E54-BD4E-A89CA0BB77D2}" destId="{8B0D7616-E917-47E0-AFEB-0E3F28AE59D9}" srcOrd="22" destOrd="0" presId="urn:microsoft.com/office/officeart/2005/8/layout/vList2"/>
    <dgm:cxn modelId="{E1892BDD-9A4B-4228-A7B1-FA09E9D1B221}" type="presParOf" srcId="{AD0F6F49-DD3F-4E54-BD4E-A89CA0BB77D2}" destId="{8CEE2D40-FF14-4B3E-BF42-9C8712B76A4D}" srcOrd="23" destOrd="0" presId="urn:microsoft.com/office/officeart/2005/8/layout/vList2"/>
    <dgm:cxn modelId="{185E7E76-244A-42CD-8634-0CDB04D80F5D}" type="presParOf" srcId="{AD0F6F49-DD3F-4E54-BD4E-A89CA0BB77D2}" destId="{5579D0C7-8184-4249-AF16-25DC59F49B68}" srcOrd="24" destOrd="0" presId="urn:microsoft.com/office/officeart/2005/8/layout/vList2"/>
    <dgm:cxn modelId="{B1818A9D-D750-40E3-BA91-6416804D8759}" type="presParOf" srcId="{AD0F6F49-DD3F-4E54-BD4E-A89CA0BB77D2}" destId="{37C43BF0-6FA6-4F47-BF05-69F6DB501909}" srcOrd="25" destOrd="0" presId="urn:microsoft.com/office/officeart/2005/8/layout/vList2"/>
    <dgm:cxn modelId="{83CF6A64-4376-48F9-A346-E773D022F5C1}" type="presParOf" srcId="{AD0F6F49-DD3F-4E54-BD4E-A89CA0BB77D2}" destId="{74351E6D-023C-45FF-AE07-5FE7769DAA39}" srcOrd="26" destOrd="0" presId="urn:microsoft.com/office/officeart/2005/8/layout/vList2"/>
    <dgm:cxn modelId="{56616D4A-8247-4640-85FA-7460DA3B7146}" type="presParOf" srcId="{AD0F6F49-DD3F-4E54-BD4E-A89CA0BB77D2}" destId="{FA74D240-5AE7-49CF-820A-F9ABB36D2752}" srcOrd="27" destOrd="0" presId="urn:microsoft.com/office/officeart/2005/8/layout/vList2"/>
    <dgm:cxn modelId="{F1ACED17-7FF5-487E-BBA7-44F0BD5EF991}" type="presParOf" srcId="{AD0F6F49-DD3F-4E54-BD4E-A89CA0BB77D2}" destId="{C2BCA0AA-CF63-42F6-9AB1-EB54285FFBBD}" srcOrd="28" destOrd="0" presId="urn:microsoft.com/office/officeart/2005/8/layout/vList2"/>
    <dgm:cxn modelId="{C47BBE2C-BB8C-4366-81CB-7F028A3DEE3A}" type="presParOf" srcId="{AD0F6F49-DD3F-4E54-BD4E-A89CA0BB77D2}" destId="{AD20FAD8-DB73-45F7-A22C-808156493C55}" srcOrd="29" destOrd="0" presId="urn:microsoft.com/office/officeart/2005/8/layout/vList2"/>
    <dgm:cxn modelId="{BA47CDD8-650F-4F37-9037-449465752570}" type="presParOf" srcId="{AD0F6F49-DD3F-4E54-BD4E-A89CA0BB77D2}" destId="{C9BD223A-95CC-48D1-9E03-C0845243DD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E4961059-008F-432F-BE37-F3241ADFDE7C}" type="pres">
      <dgm:prSet presAssocID="{6A842481-6C2E-4BB2-97A4-2FB4A82ADB23}" presName="diagram" presStyleCnt="0">
        <dgm:presLayoutVars>
          <dgm:dir/>
          <dgm:resizeHandles val="exact"/>
        </dgm:presLayoutVars>
      </dgm:prSet>
      <dgm:spPr/>
    </dgm:pt>
    <dgm:pt modelId="{D587CD70-AFB9-4AA3-A3CA-8448CE59708A}" type="pres">
      <dgm:prSet presAssocID="{BB8EA22E-87F6-4C7E-AB5F-CD54CE64F46C}" presName="node" presStyleLbl="node1" presStyleIdx="0" presStyleCnt="4">
        <dgm:presLayoutVars>
          <dgm:bulletEnabled val="1"/>
        </dgm:presLayoutVars>
      </dgm:prSet>
      <dgm:spPr/>
    </dgm:pt>
    <dgm:pt modelId="{D1B626C8-3ABA-444E-AB8F-AF17EDA334AD}" type="pres">
      <dgm:prSet presAssocID="{F1BB9147-31EA-483A-9560-24299342C792}" presName="sibTrans" presStyleLbl="sibTrans2D1" presStyleIdx="0" presStyleCnt="3"/>
      <dgm:spPr/>
    </dgm:pt>
    <dgm:pt modelId="{0C6A48DC-6797-45F9-BB36-14E3C4D8B79E}" type="pres">
      <dgm:prSet presAssocID="{F1BB9147-31EA-483A-9560-24299342C792}" presName="connectorText" presStyleLbl="sibTrans2D1" presStyleIdx="0" presStyleCnt="3"/>
      <dgm:spPr/>
    </dgm:pt>
    <dgm:pt modelId="{EA410F05-B776-4256-99FB-CDC7597A8D18}" type="pres">
      <dgm:prSet presAssocID="{2B20C61C-6A82-436E-828C-5379B98FE9A7}" presName="node" presStyleLbl="node1" presStyleIdx="1" presStyleCnt="4">
        <dgm:presLayoutVars>
          <dgm:bulletEnabled val="1"/>
        </dgm:presLayoutVars>
      </dgm:prSet>
      <dgm:spPr/>
    </dgm:pt>
    <dgm:pt modelId="{C9DB4FD1-7E33-4D80-84F5-94D738282FE0}" type="pres">
      <dgm:prSet presAssocID="{B271DB5E-6B08-4553-99C4-C831E384A444}" presName="sibTrans" presStyleLbl="sibTrans2D1" presStyleIdx="1" presStyleCnt="3"/>
      <dgm:spPr/>
    </dgm:pt>
    <dgm:pt modelId="{47A6F70B-7694-46AE-815C-C479A2CD0F9F}" type="pres">
      <dgm:prSet presAssocID="{B271DB5E-6B08-4553-99C4-C831E384A444}" presName="connectorText" presStyleLbl="sibTrans2D1" presStyleIdx="1" presStyleCnt="3"/>
      <dgm:spPr/>
    </dgm:pt>
    <dgm:pt modelId="{E4BC53BB-06C1-4F0B-BCD6-AC1D88D7DA7D}" type="pres">
      <dgm:prSet presAssocID="{781DF4C5-4BC7-43C0-B72A-55D9C66F12AD}" presName="node" presStyleLbl="node1" presStyleIdx="2" presStyleCnt="4">
        <dgm:presLayoutVars>
          <dgm:bulletEnabled val="1"/>
        </dgm:presLayoutVars>
      </dgm:prSet>
      <dgm:spPr/>
    </dgm:pt>
    <dgm:pt modelId="{60712B51-B265-4808-85E3-7531BF92EE08}" type="pres">
      <dgm:prSet presAssocID="{23319003-8703-4DE4-8042-4B2683F3F3BB}" presName="sibTrans" presStyleLbl="sibTrans2D1" presStyleIdx="2" presStyleCnt="3"/>
      <dgm:spPr/>
    </dgm:pt>
    <dgm:pt modelId="{560C8958-744C-43FE-9546-017B14660226}" type="pres">
      <dgm:prSet presAssocID="{23319003-8703-4DE4-8042-4B2683F3F3BB}" presName="connectorText" presStyleLbl="sibTrans2D1" presStyleIdx="2" presStyleCnt="3"/>
      <dgm:spPr/>
    </dgm:pt>
    <dgm:pt modelId="{A5864668-F092-4E44-8583-B666B033A682}" type="pres">
      <dgm:prSet presAssocID="{D7A4B805-1A0D-4362-825D-E94E30AC2A74}" presName="node" presStyleLbl="node1" presStyleIdx="3" presStyleCnt="4">
        <dgm:presLayoutVars>
          <dgm:bulletEnabled val="1"/>
        </dgm:presLayoutVars>
      </dgm:prSet>
      <dgm:spPr/>
    </dgm:pt>
  </dgm:ptLst>
  <dgm:cxnLst>
    <dgm:cxn modelId="{AFF77402-2CDE-4795-AAB7-B834913537A4}" type="presOf" srcId="{23319003-8703-4DE4-8042-4B2683F3F3BB}" destId="{560C8958-744C-43FE-9546-017B14660226}" srcOrd="1" destOrd="0" presId="urn:microsoft.com/office/officeart/2005/8/layout/process5"/>
    <dgm:cxn modelId="{49147B0B-9E66-40BB-B80E-EDCE4B5443CE}" type="presOf" srcId="{B271DB5E-6B08-4553-99C4-C831E384A444}" destId="{C9DB4FD1-7E33-4D80-84F5-94D738282FE0}" srcOrd="0" destOrd="0" presId="urn:microsoft.com/office/officeart/2005/8/layout/process5"/>
    <dgm:cxn modelId="{CAA44F1A-ED05-4AEF-9038-8BBC67EF15B8}" type="presOf" srcId="{BB8EA22E-87F6-4C7E-AB5F-CD54CE64F46C}" destId="{D587CD70-AFB9-4AA3-A3CA-8448CE59708A}" srcOrd="0" destOrd="0" presId="urn:microsoft.com/office/officeart/2005/8/layout/process5"/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02330A64-8A2C-417D-966B-E7D599F3B39C}" type="presOf" srcId="{B271DB5E-6B08-4553-99C4-C831E384A444}" destId="{47A6F70B-7694-46AE-815C-C479A2CD0F9F}" srcOrd="1" destOrd="0" presId="urn:microsoft.com/office/officeart/2005/8/layout/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D0D10B75-DE8D-4FC4-AD14-11B524FE7C1D}" type="presOf" srcId="{23319003-8703-4DE4-8042-4B2683F3F3BB}" destId="{60712B51-B265-4808-85E3-7531BF92EE08}" srcOrd="0" destOrd="0" presId="urn:microsoft.com/office/officeart/2005/8/layout/process5"/>
    <dgm:cxn modelId="{5AFD4C9A-E3FB-4848-A861-9A59C9D33522}" type="presOf" srcId="{6A842481-6C2E-4BB2-97A4-2FB4A82ADB23}" destId="{E4961059-008F-432F-BE37-F3241ADFDE7C}" srcOrd="0" destOrd="0" presId="urn:microsoft.com/office/officeart/2005/8/layout/process5"/>
    <dgm:cxn modelId="{2D1CBE9D-622B-4D49-90B3-2269C7DD73C9}" type="presOf" srcId="{F1BB9147-31EA-483A-9560-24299342C792}" destId="{0C6A48DC-6797-45F9-BB36-14E3C4D8B79E}" srcOrd="1" destOrd="0" presId="urn:microsoft.com/office/officeart/2005/8/layout/process5"/>
    <dgm:cxn modelId="{AA402DA1-E7CC-4AB4-A2E9-117D380DCC1B}" type="presOf" srcId="{2B20C61C-6A82-436E-828C-5379B98FE9A7}" destId="{EA410F05-B776-4256-99FB-CDC7597A8D18}" srcOrd="0" destOrd="0" presId="urn:microsoft.com/office/officeart/2005/8/layout/process5"/>
    <dgm:cxn modelId="{7B4876C1-76D8-4BEB-AD60-224CE9346705}" type="presOf" srcId="{F1BB9147-31EA-483A-9560-24299342C792}" destId="{D1B626C8-3ABA-444E-AB8F-AF17EDA334AD}" srcOrd="0" destOrd="0" presId="urn:microsoft.com/office/officeart/2005/8/layout/process5"/>
    <dgm:cxn modelId="{0E869ACA-4E6C-4EE1-AD14-EFD704B6D839}" type="presOf" srcId="{781DF4C5-4BC7-43C0-B72A-55D9C66F12AD}" destId="{E4BC53BB-06C1-4F0B-BCD6-AC1D88D7DA7D}" srcOrd="0" destOrd="0" presId="urn:microsoft.com/office/officeart/2005/8/layout/process5"/>
    <dgm:cxn modelId="{419FF8CB-3AA4-4F7F-85B1-5F0DD74C3E6A}" type="presOf" srcId="{D7A4B805-1A0D-4362-825D-E94E30AC2A74}" destId="{A5864668-F092-4E44-8583-B666B033A682}" srcOrd="0" destOrd="0" presId="urn:microsoft.com/office/officeart/2005/8/layout/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D2F8F3F3-A387-404C-9184-D97C69FEC7BD}" type="presParOf" srcId="{E4961059-008F-432F-BE37-F3241ADFDE7C}" destId="{D587CD70-AFB9-4AA3-A3CA-8448CE59708A}" srcOrd="0" destOrd="0" presId="urn:microsoft.com/office/officeart/2005/8/layout/process5"/>
    <dgm:cxn modelId="{0244AFE2-8D82-4233-A9DD-5CB5915ED310}" type="presParOf" srcId="{E4961059-008F-432F-BE37-F3241ADFDE7C}" destId="{D1B626C8-3ABA-444E-AB8F-AF17EDA334AD}" srcOrd="1" destOrd="0" presId="urn:microsoft.com/office/officeart/2005/8/layout/process5"/>
    <dgm:cxn modelId="{8122B10E-0F7D-43C4-8D21-9BD252F14C15}" type="presParOf" srcId="{D1B626C8-3ABA-444E-AB8F-AF17EDA334AD}" destId="{0C6A48DC-6797-45F9-BB36-14E3C4D8B79E}" srcOrd="0" destOrd="0" presId="urn:microsoft.com/office/officeart/2005/8/layout/process5"/>
    <dgm:cxn modelId="{BB146612-B1DC-4246-9410-A5A556D5F5E0}" type="presParOf" srcId="{E4961059-008F-432F-BE37-F3241ADFDE7C}" destId="{EA410F05-B776-4256-99FB-CDC7597A8D18}" srcOrd="2" destOrd="0" presId="urn:microsoft.com/office/officeart/2005/8/layout/process5"/>
    <dgm:cxn modelId="{D5C40036-0A76-4C95-A9D1-CBA2DE53A45F}" type="presParOf" srcId="{E4961059-008F-432F-BE37-F3241ADFDE7C}" destId="{C9DB4FD1-7E33-4D80-84F5-94D738282FE0}" srcOrd="3" destOrd="0" presId="urn:microsoft.com/office/officeart/2005/8/layout/process5"/>
    <dgm:cxn modelId="{60D7FECD-9285-4ACF-8521-2162F923D5A8}" type="presParOf" srcId="{C9DB4FD1-7E33-4D80-84F5-94D738282FE0}" destId="{47A6F70B-7694-46AE-815C-C479A2CD0F9F}" srcOrd="0" destOrd="0" presId="urn:microsoft.com/office/officeart/2005/8/layout/process5"/>
    <dgm:cxn modelId="{14FC56CE-1716-4500-B384-E187BAA1F444}" type="presParOf" srcId="{E4961059-008F-432F-BE37-F3241ADFDE7C}" destId="{E4BC53BB-06C1-4F0B-BCD6-AC1D88D7DA7D}" srcOrd="4" destOrd="0" presId="urn:microsoft.com/office/officeart/2005/8/layout/process5"/>
    <dgm:cxn modelId="{BB25FBC7-320B-44E2-A70C-914E22C7CDF7}" type="presParOf" srcId="{E4961059-008F-432F-BE37-F3241ADFDE7C}" destId="{60712B51-B265-4808-85E3-7531BF92EE08}" srcOrd="5" destOrd="0" presId="urn:microsoft.com/office/officeart/2005/8/layout/process5"/>
    <dgm:cxn modelId="{89BD30BB-D9E2-4CEB-99C6-4157A3902F42}" type="presParOf" srcId="{60712B51-B265-4808-85E3-7531BF92EE08}" destId="{560C8958-744C-43FE-9546-017B14660226}" srcOrd="0" destOrd="0" presId="urn:microsoft.com/office/officeart/2005/8/layout/process5"/>
    <dgm:cxn modelId="{D25CE5DC-56B5-4716-A8E9-D626268D0AD4}" type="presParOf" srcId="{E4961059-008F-432F-BE37-F3241ADFDE7C}" destId="{A5864668-F092-4E44-8583-B666B033A68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67C8EE-9ABF-4900-A57A-A37742C9467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D92E4F-5931-4F3C-8DF0-C3116591BECC}">
      <dgm:prSet/>
      <dgm:spPr/>
      <dgm:t>
        <a:bodyPr/>
        <a:lstStyle/>
        <a:p>
          <a:r>
            <a:rPr lang="en-US"/>
            <a:t>Chorus- Highschool: Afterschool 4-5:30 Mondays in 268C</a:t>
          </a:r>
        </a:p>
      </dgm:t>
    </dgm:pt>
    <dgm:pt modelId="{0B62B7E1-C430-4845-8373-5457A0C38ED5}" type="parTrans" cxnId="{8D52AB1A-1440-4C7E-BDAA-1C36FEDA1D31}">
      <dgm:prSet/>
      <dgm:spPr/>
      <dgm:t>
        <a:bodyPr/>
        <a:lstStyle/>
        <a:p>
          <a:endParaRPr lang="en-US"/>
        </a:p>
      </dgm:t>
    </dgm:pt>
    <dgm:pt modelId="{69C3DFEB-B36E-4AB9-AE1C-246A16C4ABAA}" type="sibTrans" cxnId="{8D52AB1A-1440-4C7E-BDAA-1C36FEDA1D31}">
      <dgm:prSet/>
      <dgm:spPr/>
      <dgm:t>
        <a:bodyPr/>
        <a:lstStyle/>
        <a:p>
          <a:endParaRPr lang="en-US"/>
        </a:p>
      </dgm:t>
    </dgm:pt>
    <dgm:pt modelId="{876A7086-E655-4452-B79E-3634C67948DC}">
      <dgm:prSet/>
      <dgm:spPr/>
      <dgm:t>
        <a:bodyPr/>
        <a:lstStyle/>
        <a:p>
          <a:r>
            <a:rPr lang="en-US"/>
            <a:t>Guitar Club- Mondays, afterschool from 4-5pm in 169C</a:t>
          </a:r>
        </a:p>
      </dgm:t>
    </dgm:pt>
    <dgm:pt modelId="{FAC876BD-53FB-4042-A6DC-A350FA495ABA}" type="parTrans" cxnId="{C7166411-8755-4DC0-A04D-E9586DEE6799}">
      <dgm:prSet/>
      <dgm:spPr/>
      <dgm:t>
        <a:bodyPr/>
        <a:lstStyle/>
        <a:p>
          <a:endParaRPr lang="en-US"/>
        </a:p>
      </dgm:t>
    </dgm:pt>
    <dgm:pt modelId="{783AF788-287B-4E22-A49A-7020564A0DE6}" type="sibTrans" cxnId="{C7166411-8755-4DC0-A04D-E9586DEE6799}">
      <dgm:prSet/>
      <dgm:spPr/>
      <dgm:t>
        <a:bodyPr/>
        <a:lstStyle/>
        <a:p>
          <a:endParaRPr lang="en-US"/>
        </a:p>
      </dgm:t>
    </dgm:pt>
    <dgm:pt modelId="{89B5C6D3-3DC2-4834-ADFC-F462271E0D2A}">
      <dgm:prSet/>
      <dgm:spPr/>
      <dgm:t>
        <a:bodyPr/>
        <a:lstStyle/>
        <a:p>
          <a:r>
            <a:rPr lang="en-US"/>
            <a:t>D&amp;D Club- Mondays, afterschool, in 175C, from 3:50-5:15</a:t>
          </a:r>
        </a:p>
      </dgm:t>
    </dgm:pt>
    <dgm:pt modelId="{F2EC43F3-30C4-4815-AB54-724DFE2BBFB6}" type="parTrans" cxnId="{7E2F7812-C86C-4D87-8C9B-0D745FCDA251}">
      <dgm:prSet/>
      <dgm:spPr/>
      <dgm:t>
        <a:bodyPr/>
        <a:lstStyle/>
        <a:p>
          <a:endParaRPr lang="en-US"/>
        </a:p>
      </dgm:t>
    </dgm:pt>
    <dgm:pt modelId="{3A159E7C-F8DD-4102-999F-EA22A8957351}" type="sibTrans" cxnId="{7E2F7812-C86C-4D87-8C9B-0D745FCDA251}">
      <dgm:prSet/>
      <dgm:spPr/>
      <dgm:t>
        <a:bodyPr/>
        <a:lstStyle/>
        <a:p>
          <a:endParaRPr lang="en-US"/>
        </a:p>
      </dgm:t>
    </dgm:pt>
    <dgm:pt modelId="{43ABE43A-6EF3-43F6-95DB-FCCAA9136B45}">
      <dgm:prSet/>
      <dgm:spPr/>
      <dgm:t>
        <a:bodyPr/>
        <a:lstStyle/>
        <a:p>
          <a:r>
            <a:rPr lang="en-US"/>
            <a:t>Movie Club- Mondays, at lunch in 234A</a:t>
          </a:r>
        </a:p>
      </dgm:t>
    </dgm:pt>
    <dgm:pt modelId="{F5346EEF-8375-41FB-A6C4-F82E3BF84B4E}" type="parTrans" cxnId="{17C1B7F3-0905-419E-AB8A-A4FB1BEAA0C0}">
      <dgm:prSet/>
      <dgm:spPr/>
      <dgm:t>
        <a:bodyPr/>
        <a:lstStyle/>
        <a:p>
          <a:endParaRPr lang="en-US"/>
        </a:p>
      </dgm:t>
    </dgm:pt>
    <dgm:pt modelId="{C91B0E0F-8FD0-4E51-8714-AC5C79FA694E}" type="sibTrans" cxnId="{17C1B7F3-0905-419E-AB8A-A4FB1BEAA0C0}">
      <dgm:prSet/>
      <dgm:spPr/>
      <dgm:t>
        <a:bodyPr/>
        <a:lstStyle/>
        <a:p>
          <a:endParaRPr lang="en-US"/>
        </a:p>
      </dgm:t>
    </dgm:pt>
    <dgm:pt modelId="{A66FAE5F-11BF-4EF0-A0B9-86AF061AE11B}">
      <dgm:prSet/>
      <dgm:spPr/>
      <dgm:t>
        <a:bodyPr/>
        <a:lstStyle/>
        <a:p>
          <a:r>
            <a:rPr lang="en-US"/>
            <a:t>Boxing Club- Outside on the turf afterschool, on Mondays, Wednesdays, and Fridays</a:t>
          </a:r>
        </a:p>
      </dgm:t>
    </dgm:pt>
    <dgm:pt modelId="{D6BD6B22-3F9F-4BBA-9038-31464C6CC93B}" type="parTrans" cxnId="{26099409-052D-462E-A552-3837CF034249}">
      <dgm:prSet/>
      <dgm:spPr/>
      <dgm:t>
        <a:bodyPr/>
        <a:lstStyle/>
        <a:p>
          <a:endParaRPr lang="en-US"/>
        </a:p>
      </dgm:t>
    </dgm:pt>
    <dgm:pt modelId="{1987618D-5FF0-47BC-B207-BB795BF581FF}" type="sibTrans" cxnId="{26099409-052D-462E-A552-3837CF034249}">
      <dgm:prSet/>
      <dgm:spPr/>
      <dgm:t>
        <a:bodyPr/>
        <a:lstStyle/>
        <a:p>
          <a:endParaRPr lang="en-US"/>
        </a:p>
      </dgm:t>
    </dgm:pt>
    <dgm:pt modelId="{CD6A20CA-946F-4373-9867-DA95906076F0}">
      <dgm:prSet/>
      <dgm:spPr/>
      <dgm:t>
        <a:bodyPr/>
        <a:lstStyle/>
        <a:p>
          <a:r>
            <a:rPr lang="en-US"/>
            <a:t>Florida Future Educators of America (FFEA)- Tuesdays at lunch in 164C</a:t>
          </a:r>
        </a:p>
      </dgm:t>
    </dgm:pt>
    <dgm:pt modelId="{A0136303-7B52-4475-B160-BABBAC1B6C8B}" type="parTrans" cxnId="{7F54D68D-3DC7-494F-A03C-05ECE0291EE1}">
      <dgm:prSet/>
      <dgm:spPr/>
      <dgm:t>
        <a:bodyPr/>
        <a:lstStyle/>
        <a:p>
          <a:endParaRPr lang="en-US"/>
        </a:p>
      </dgm:t>
    </dgm:pt>
    <dgm:pt modelId="{6F1BAA55-6070-4577-B906-806536FB66F0}" type="sibTrans" cxnId="{7F54D68D-3DC7-494F-A03C-05ECE0291EE1}">
      <dgm:prSet/>
      <dgm:spPr/>
      <dgm:t>
        <a:bodyPr/>
        <a:lstStyle/>
        <a:p>
          <a:endParaRPr lang="en-US"/>
        </a:p>
      </dgm:t>
    </dgm:pt>
    <dgm:pt modelId="{2C845573-3414-4D90-A7FC-2F3FE0A69FCE}">
      <dgm:prSet/>
      <dgm:spPr/>
      <dgm:t>
        <a:bodyPr/>
        <a:lstStyle/>
        <a:p>
          <a:r>
            <a:rPr lang="en-US"/>
            <a:t>Artists for a Cause- Tuesdays at lunch in 268C and 2</a:t>
          </a:r>
          <a:r>
            <a:rPr lang="en-US" baseline="30000"/>
            <a:t>nd</a:t>
          </a:r>
          <a:r>
            <a:rPr lang="en-US"/>
            <a:t> Wednesday of the month, afterschool in 268C</a:t>
          </a:r>
        </a:p>
      </dgm:t>
    </dgm:pt>
    <dgm:pt modelId="{38252F0D-79E6-4921-AA67-F02DD8670633}" type="parTrans" cxnId="{70E51368-1B9B-4A06-9A49-290A9F567D54}">
      <dgm:prSet/>
      <dgm:spPr/>
      <dgm:t>
        <a:bodyPr/>
        <a:lstStyle/>
        <a:p>
          <a:endParaRPr lang="en-US"/>
        </a:p>
      </dgm:t>
    </dgm:pt>
    <dgm:pt modelId="{E7B34203-3700-4011-BB64-B32691A79306}" type="sibTrans" cxnId="{70E51368-1B9B-4A06-9A49-290A9F567D54}">
      <dgm:prSet/>
      <dgm:spPr/>
      <dgm:t>
        <a:bodyPr/>
        <a:lstStyle/>
        <a:p>
          <a:endParaRPr lang="en-US"/>
        </a:p>
      </dgm:t>
    </dgm:pt>
    <dgm:pt modelId="{67D8818F-0801-4D5C-B595-ECA764E21D38}">
      <dgm:prSet/>
      <dgm:spPr/>
      <dgm:t>
        <a:bodyPr/>
        <a:lstStyle/>
        <a:p>
          <a:r>
            <a:rPr lang="en-US"/>
            <a:t>English as a 2</a:t>
          </a:r>
          <a:r>
            <a:rPr lang="en-US" baseline="30000"/>
            <a:t>nd</a:t>
          </a:r>
          <a:r>
            <a:rPr lang="en-US"/>
            <a:t> Language Tutoring- Tuesdays, during  lunch and afterschool, in 124A from 4-5pm</a:t>
          </a:r>
        </a:p>
      </dgm:t>
    </dgm:pt>
    <dgm:pt modelId="{44D1AC6C-4096-413A-AAA0-787CDF26CFFB}" type="parTrans" cxnId="{B3F34A9F-3ABA-46DE-8E8C-7C1251FEDAA2}">
      <dgm:prSet/>
      <dgm:spPr/>
      <dgm:t>
        <a:bodyPr/>
        <a:lstStyle/>
        <a:p>
          <a:endParaRPr lang="en-US"/>
        </a:p>
      </dgm:t>
    </dgm:pt>
    <dgm:pt modelId="{A001F95C-F520-42BD-8AF5-C85D1759A537}" type="sibTrans" cxnId="{B3F34A9F-3ABA-46DE-8E8C-7C1251FEDAA2}">
      <dgm:prSet/>
      <dgm:spPr/>
      <dgm:t>
        <a:bodyPr/>
        <a:lstStyle/>
        <a:p>
          <a:endParaRPr lang="en-US"/>
        </a:p>
      </dgm:t>
    </dgm:pt>
    <dgm:pt modelId="{58A989A2-199F-4E6C-86A7-DAC681019086}">
      <dgm:prSet/>
      <dgm:spPr/>
      <dgm:t>
        <a:bodyPr/>
        <a:lstStyle/>
        <a:p>
          <a:r>
            <a:rPr lang="en-US"/>
            <a:t>Community Service Club- Wednesdays at lunch in 232A</a:t>
          </a:r>
        </a:p>
      </dgm:t>
    </dgm:pt>
    <dgm:pt modelId="{8B0ED2CB-E01B-4FE0-A3F4-00E2C15EC88E}" type="parTrans" cxnId="{D6ECB49A-28BB-46FE-94C8-1DDF219A141F}">
      <dgm:prSet/>
      <dgm:spPr/>
      <dgm:t>
        <a:bodyPr/>
        <a:lstStyle/>
        <a:p>
          <a:endParaRPr lang="en-US"/>
        </a:p>
      </dgm:t>
    </dgm:pt>
    <dgm:pt modelId="{FBB2ED2A-E463-4649-B2D5-42FDA79F7899}" type="sibTrans" cxnId="{D6ECB49A-28BB-46FE-94C8-1DDF219A141F}">
      <dgm:prSet/>
      <dgm:spPr/>
      <dgm:t>
        <a:bodyPr/>
        <a:lstStyle/>
        <a:p>
          <a:endParaRPr lang="en-US"/>
        </a:p>
      </dgm:t>
    </dgm:pt>
    <dgm:pt modelId="{FD12261C-F8F9-4028-8FB9-1063FF230001}">
      <dgm:prSet/>
      <dgm:spPr/>
      <dgm:t>
        <a:bodyPr/>
        <a:lstStyle/>
        <a:p>
          <a:r>
            <a:rPr lang="en-US"/>
            <a:t>Student Government Association (SGA) - Wednesdays, Afterschool in 226A</a:t>
          </a:r>
        </a:p>
      </dgm:t>
    </dgm:pt>
    <dgm:pt modelId="{880CE0F6-F45A-4588-AE56-C99220A5C910}" type="parTrans" cxnId="{7E878CE6-2785-4B5D-B4BE-E6A1CD272F20}">
      <dgm:prSet/>
      <dgm:spPr/>
      <dgm:t>
        <a:bodyPr/>
        <a:lstStyle/>
        <a:p>
          <a:endParaRPr lang="en-US"/>
        </a:p>
      </dgm:t>
    </dgm:pt>
    <dgm:pt modelId="{1FA29A42-B46C-4F2C-834D-0665975DCE8B}" type="sibTrans" cxnId="{7E878CE6-2785-4B5D-B4BE-E6A1CD272F20}">
      <dgm:prSet/>
      <dgm:spPr/>
      <dgm:t>
        <a:bodyPr/>
        <a:lstStyle/>
        <a:p>
          <a:endParaRPr lang="en-US"/>
        </a:p>
      </dgm:t>
    </dgm:pt>
    <dgm:pt modelId="{D65CDB0F-E800-4C90-A965-66D50A59A2F4}">
      <dgm:prSet/>
      <dgm:spPr/>
      <dgm:t>
        <a:bodyPr/>
        <a:lstStyle/>
        <a:p>
          <a:r>
            <a:rPr lang="en-US"/>
            <a:t>Chess Club- Thursdays at lunch in 234A</a:t>
          </a:r>
        </a:p>
      </dgm:t>
    </dgm:pt>
    <dgm:pt modelId="{FD2B986E-5522-4B51-AE98-5763DE24B484}" type="parTrans" cxnId="{9D996F06-51F0-485E-9848-7D3C595BFB43}">
      <dgm:prSet/>
      <dgm:spPr/>
      <dgm:t>
        <a:bodyPr/>
        <a:lstStyle/>
        <a:p>
          <a:endParaRPr lang="en-US"/>
        </a:p>
      </dgm:t>
    </dgm:pt>
    <dgm:pt modelId="{306DA7A5-AAC1-43A0-B56B-CE98548B0275}" type="sibTrans" cxnId="{9D996F06-51F0-485E-9848-7D3C595BFB43}">
      <dgm:prSet/>
      <dgm:spPr/>
      <dgm:t>
        <a:bodyPr/>
        <a:lstStyle/>
        <a:p>
          <a:endParaRPr lang="en-US"/>
        </a:p>
      </dgm:t>
    </dgm:pt>
    <dgm:pt modelId="{CC7FEAE4-7C0D-4E06-BB4D-DA03451C80AE}">
      <dgm:prSet/>
      <dgm:spPr/>
      <dgm:t>
        <a:bodyPr/>
        <a:lstStyle/>
        <a:p>
          <a:r>
            <a:rPr lang="en-US"/>
            <a:t>Chorus- Middle School: Afterschool 4-5:30 Thursdays in 265C</a:t>
          </a:r>
        </a:p>
      </dgm:t>
    </dgm:pt>
    <dgm:pt modelId="{AB175580-D394-4E2A-A3E6-8974591BA772}" type="parTrans" cxnId="{A596EC15-C22A-414E-844A-AAC30138B148}">
      <dgm:prSet/>
      <dgm:spPr/>
      <dgm:t>
        <a:bodyPr/>
        <a:lstStyle/>
        <a:p>
          <a:endParaRPr lang="en-US"/>
        </a:p>
      </dgm:t>
    </dgm:pt>
    <dgm:pt modelId="{E4EABA82-B4C2-46AF-9948-A1461348C37D}" type="sibTrans" cxnId="{A596EC15-C22A-414E-844A-AAC30138B148}">
      <dgm:prSet/>
      <dgm:spPr/>
      <dgm:t>
        <a:bodyPr/>
        <a:lstStyle/>
        <a:p>
          <a:endParaRPr lang="en-US"/>
        </a:p>
      </dgm:t>
    </dgm:pt>
    <dgm:pt modelId="{19F0564F-8AFF-4432-BCCB-1984283A9BCD}">
      <dgm:prSet/>
      <dgm:spPr/>
      <dgm:t>
        <a:bodyPr/>
        <a:lstStyle/>
        <a:p>
          <a:r>
            <a:rPr lang="en-US"/>
            <a:t>Science Olympiad- Fridays at lunch in 247B</a:t>
          </a:r>
        </a:p>
      </dgm:t>
    </dgm:pt>
    <dgm:pt modelId="{1ADB3F2D-594B-4145-AC81-2565DB7BE0BD}" type="parTrans" cxnId="{9A19BD0A-D15F-4D60-B384-7EC666765358}">
      <dgm:prSet/>
      <dgm:spPr/>
      <dgm:t>
        <a:bodyPr/>
        <a:lstStyle/>
        <a:p>
          <a:endParaRPr lang="en-US"/>
        </a:p>
      </dgm:t>
    </dgm:pt>
    <dgm:pt modelId="{695DF287-FF98-4F09-86EA-910577ECC74E}" type="sibTrans" cxnId="{9A19BD0A-D15F-4D60-B384-7EC666765358}">
      <dgm:prSet/>
      <dgm:spPr/>
      <dgm:t>
        <a:bodyPr/>
        <a:lstStyle/>
        <a:p>
          <a:endParaRPr lang="en-US"/>
        </a:p>
      </dgm:t>
    </dgm:pt>
    <dgm:pt modelId="{E72B9B84-C910-4BC4-87FE-4360C4BF216A}">
      <dgm:prSet/>
      <dgm:spPr/>
      <dgm:t>
        <a:bodyPr/>
        <a:lstStyle/>
        <a:p>
          <a:r>
            <a:rPr lang="en-US"/>
            <a:t>First Priority- Friday, at lunch, in 263C</a:t>
          </a:r>
        </a:p>
      </dgm:t>
    </dgm:pt>
    <dgm:pt modelId="{56E43A07-BA2B-45DB-AF86-82FDBAC4E394}" type="parTrans" cxnId="{B64D1499-1637-40AD-BC58-76360D35C27E}">
      <dgm:prSet/>
      <dgm:spPr/>
      <dgm:t>
        <a:bodyPr/>
        <a:lstStyle/>
        <a:p>
          <a:endParaRPr lang="en-US"/>
        </a:p>
      </dgm:t>
    </dgm:pt>
    <dgm:pt modelId="{A86449E4-F5B9-4EF3-B65E-7C9B0A4DBD48}" type="sibTrans" cxnId="{B64D1499-1637-40AD-BC58-76360D35C27E}">
      <dgm:prSet/>
      <dgm:spPr/>
      <dgm:t>
        <a:bodyPr/>
        <a:lstStyle/>
        <a:p>
          <a:endParaRPr lang="en-US"/>
        </a:p>
      </dgm:t>
    </dgm:pt>
    <dgm:pt modelId="{066F3F69-FDB3-4FD5-A2F5-7C12CB3C5A85}">
      <dgm:prSet/>
      <dgm:spPr/>
      <dgm:t>
        <a:bodyPr/>
        <a:lstStyle/>
        <a:p>
          <a:r>
            <a:rPr lang="en-US"/>
            <a:t>GSA- Fridays, at lunch, in 169C</a:t>
          </a:r>
        </a:p>
      </dgm:t>
    </dgm:pt>
    <dgm:pt modelId="{801DC7BA-1C11-4323-AA52-8176677E4097}" type="parTrans" cxnId="{4EB85723-89E9-4451-80BC-8FAE8DFCC660}">
      <dgm:prSet/>
      <dgm:spPr/>
      <dgm:t>
        <a:bodyPr/>
        <a:lstStyle/>
        <a:p>
          <a:endParaRPr lang="en-US"/>
        </a:p>
      </dgm:t>
    </dgm:pt>
    <dgm:pt modelId="{8A25A25C-9B43-4722-AD9E-AAEB1D593F4A}" type="sibTrans" cxnId="{4EB85723-89E9-4451-80BC-8FAE8DFCC660}">
      <dgm:prSet/>
      <dgm:spPr/>
      <dgm:t>
        <a:bodyPr/>
        <a:lstStyle/>
        <a:p>
          <a:endParaRPr lang="en-US"/>
        </a:p>
      </dgm:t>
    </dgm:pt>
    <dgm:pt modelId="{D1B3B250-4B8F-439E-B40C-701CFB7CE007}" type="pres">
      <dgm:prSet presAssocID="{2E67C8EE-9ABF-4900-A57A-A37742C94673}" presName="diagram" presStyleCnt="0">
        <dgm:presLayoutVars>
          <dgm:dir/>
          <dgm:resizeHandles val="exact"/>
        </dgm:presLayoutVars>
      </dgm:prSet>
      <dgm:spPr/>
    </dgm:pt>
    <dgm:pt modelId="{5A44B017-D981-4018-B4D0-DF88017B97C3}" type="pres">
      <dgm:prSet presAssocID="{28D92E4F-5931-4F3C-8DF0-C3116591BECC}" presName="node" presStyleLbl="node1" presStyleIdx="0" presStyleCnt="15">
        <dgm:presLayoutVars>
          <dgm:bulletEnabled val="1"/>
        </dgm:presLayoutVars>
      </dgm:prSet>
      <dgm:spPr/>
    </dgm:pt>
    <dgm:pt modelId="{5011F2E3-69E2-46CE-86B7-49537279B468}" type="pres">
      <dgm:prSet presAssocID="{69C3DFEB-B36E-4AB9-AE1C-246A16C4ABAA}" presName="sibTrans" presStyleCnt="0"/>
      <dgm:spPr/>
    </dgm:pt>
    <dgm:pt modelId="{A920D9CD-4BAF-4F32-9EA1-5767EB939D17}" type="pres">
      <dgm:prSet presAssocID="{876A7086-E655-4452-B79E-3634C67948DC}" presName="node" presStyleLbl="node1" presStyleIdx="1" presStyleCnt="15">
        <dgm:presLayoutVars>
          <dgm:bulletEnabled val="1"/>
        </dgm:presLayoutVars>
      </dgm:prSet>
      <dgm:spPr/>
    </dgm:pt>
    <dgm:pt modelId="{38B3C228-F0E6-41FA-B3C8-86BBE2445733}" type="pres">
      <dgm:prSet presAssocID="{783AF788-287B-4E22-A49A-7020564A0DE6}" presName="sibTrans" presStyleCnt="0"/>
      <dgm:spPr/>
    </dgm:pt>
    <dgm:pt modelId="{7B8D0640-A93B-42A7-BA48-79D6305D0F69}" type="pres">
      <dgm:prSet presAssocID="{89B5C6D3-3DC2-4834-ADFC-F462271E0D2A}" presName="node" presStyleLbl="node1" presStyleIdx="2" presStyleCnt="15">
        <dgm:presLayoutVars>
          <dgm:bulletEnabled val="1"/>
        </dgm:presLayoutVars>
      </dgm:prSet>
      <dgm:spPr/>
    </dgm:pt>
    <dgm:pt modelId="{FA702266-88D6-4620-B9CF-731159239658}" type="pres">
      <dgm:prSet presAssocID="{3A159E7C-F8DD-4102-999F-EA22A8957351}" presName="sibTrans" presStyleCnt="0"/>
      <dgm:spPr/>
    </dgm:pt>
    <dgm:pt modelId="{DB57E9B5-CC5B-437B-851F-A287317B756F}" type="pres">
      <dgm:prSet presAssocID="{43ABE43A-6EF3-43F6-95DB-FCCAA9136B45}" presName="node" presStyleLbl="node1" presStyleIdx="3" presStyleCnt="15">
        <dgm:presLayoutVars>
          <dgm:bulletEnabled val="1"/>
        </dgm:presLayoutVars>
      </dgm:prSet>
      <dgm:spPr/>
    </dgm:pt>
    <dgm:pt modelId="{D4A72F72-E1F9-4940-AB23-B86A09FED5AA}" type="pres">
      <dgm:prSet presAssocID="{C91B0E0F-8FD0-4E51-8714-AC5C79FA694E}" presName="sibTrans" presStyleCnt="0"/>
      <dgm:spPr/>
    </dgm:pt>
    <dgm:pt modelId="{E81F7CD4-DFB6-480D-B04A-57DC1FF35B79}" type="pres">
      <dgm:prSet presAssocID="{A66FAE5F-11BF-4EF0-A0B9-86AF061AE11B}" presName="node" presStyleLbl="node1" presStyleIdx="4" presStyleCnt="15">
        <dgm:presLayoutVars>
          <dgm:bulletEnabled val="1"/>
        </dgm:presLayoutVars>
      </dgm:prSet>
      <dgm:spPr/>
    </dgm:pt>
    <dgm:pt modelId="{A31237E4-1C4D-4144-980B-577966329480}" type="pres">
      <dgm:prSet presAssocID="{1987618D-5FF0-47BC-B207-BB795BF581FF}" presName="sibTrans" presStyleCnt="0"/>
      <dgm:spPr/>
    </dgm:pt>
    <dgm:pt modelId="{DFE29421-F5F1-45EA-BFD7-95005CB6B7D3}" type="pres">
      <dgm:prSet presAssocID="{CD6A20CA-946F-4373-9867-DA95906076F0}" presName="node" presStyleLbl="node1" presStyleIdx="5" presStyleCnt="15">
        <dgm:presLayoutVars>
          <dgm:bulletEnabled val="1"/>
        </dgm:presLayoutVars>
      </dgm:prSet>
      <dgm:spPr/>
    </dgm:pt>
    <dgm:pt modelId="{6371A463-827C-40E6-8509-A84D48AAED21}" type="pres">
      <dgm:prSet presAssocID="{6F1BAA55-6070-4577-B906-806536FB66F0}" presName="sibTrans" presStyleCnt="0"/>
      <dgm:spPr/>
    </dgm:pt>
    <dgm:pt modelId="{43CC8447-CB4E-404C-B6B8-5DC6A5B30B23}" type="pres">
      <dgm:prSet presAssocID="{2C845573-3414-4D90-A7FC-2F3FE0A69FCE}" presName="node" presStyleLbl="node1" presStyleIdx="6" presStyleCnt="15">
        <dgm:presLayoutVars>
          <dgm:bulletEnabled val="1"/>
        </dgm:presLayoutVars>
      </dgm:prSet>
      <dgm:spPr/>
    </dgm:pt>
    <dgm:pt modelId="{ECA719B1-7B60-430C-992A-2F6A2BE5495E}" type="pres">
      <dgm:prSet presAssocID="{E7B34203-3700-4011-BB64-B32691A79306}" presName="sibTrans" presStyleCnt="0"/>
      <dgm:spPr/>
    </dgm:pt>
    <dgm:pt modelId="{7F2A515D-B239-4806-A986-27BF3AD204D9}" type="pres">
      <dgm:prSet presAssocID="{67D8818F-0801-4D5C-B595-ECA764E21D38}" presName="node" presStyleLbl="node1" presStyleIdx="7" presStyleCnt="15">
        <dgm:presLayoutVars>
          <dgm:bulletEnabled val="1"/>
        </dgm:presLayoutVars>
      </dgm:prSet>
      <dgm:spPr/>
    </dgm:pt>
    <dgm:pt modelId="{234C50FF-9C10-4DB1-AD6A-7960A1740A8E}" type="pres">
      <dgm:prSet presAssocID="{A001F95C-F520-42BD-8AF5-C85D1759A537}" presName="sibTrans" presStyleCnt="0"/>
      <dgm:spPr/>
    </dgm:pt>
    <dgm:pt modelId="{878E4384-0EC1-4186-AA4A-FFBA483D28B4}" type="pres">
      <dgm:prSet presAssocID="{58A989A2-199F-4E6C-86A7-DAC681019086}" presName="node" presStyleLbl="node1" presStyleIdx="8" presStyleCnt="15">
        <dgm:presLayoutVars>
          <dgm:bulletEnabled val="1"/>
        </dgm:presLayoutVars>
      </dgm:prSet>
      <dgm:spPr/>
    </dgm:pt>
    <dgm:pt modelId="{D6BB903A-6748-4E78-87E1-BAF15FDA2341}" type="pres">
      <dgm:prSet presAssocID="{FBB2ED2A-E463-4649-B2D5-42FDA79F7899}" presName="sibTrans" presStyleCnt="0"/>
      <dgm:spPr/>
    </dgm:pt>
    <dgm:pt modelId="{60683E2F-951E-41E9-B8E9-A1D6E21E13AC}" type="pres">
      <dgm:prSet presAssocID="{FD12261C-F8F9-4028-8FB9-1063FF230001}" presName="node" presStyleLbl="node1" presStyleIdx="9" presStyleCnt="15">
        <dgm:presLayoutVars>
          <dgm:bulletEnabled val="1"/>
        </dgm:presLayoutVars>
      </dgm:prSet>
      <dgm:spPr/>
    </dgm:pt>
    <dgm:pt modelId="{7E623601-24D3-47AD-9AC1-D7F13D52F580}" type="pres">
      <dgm:prSet presAssocID="{1FA29A42-B46C-4F2C-834D-0665975DCE8B}" presName="sibTrans" presStyleCnt="0"/>
      <dgm:spPr/>
    </dgm:pt>
    <dgm:pt modelId="{7CC517C9-8DE5-42D7-91F6-86C316AA3ADF}" type="pres">
      <dgm:prSet presAssocID="{D65CDB0F-E800-4C90-A965-66D50A59A2F4}" presName="node" presStyleLbl="node1" presStyleIdx="10" presStyleCnt="15">
        <dgm:presLayoutVars>
          <dgm:bulletEnabled val="1"/>
        </dgm:presLayoutVars>
      </dgm:prSet>
      <dgm:spPr/>
    </dgm:pt>
    <dgm:pt modelId="{39F99557-B0C0-4FEB-9D33-93F825904521}" type="pres">
      <dgm:prSet presAssocID="{306DA7A5-AAC1-43A0-B56B-CE98548B0275}" presName="sibTrans" presStyleCnt="0"/>
      <dgm:spPr/>
    </dgm:pt>
    <dgm:pt modelId="{D3ED7552-9D8D-4DDB-B631-349189C6CA8C}" type="pres">
      <dgm:prSet presAssocID="{CC7FEAE4-7C0D-4E06-BB4D-DA03451C80AE}" presName="node" presStyleLbl="node1" presStyleIdx="11" presStyleCnt="15">
        <dgm:presLayoutVars>
          <dgm:bulletEnabled val="1"/>
        </dgm:presLayoutVars>
      </dgm:prSet>
      <dgm:spPr/>
    </dgm:pt>
    <dgm:pt modelId="{826EF637-B3CE-4CE2-AB4E-7E57C828E10F}" type="pres">
      <dgm:prSet presAssocID="{E4EABA82-B4C2-46AF-9948-A1461348C37D}" presName="sibTrans" presStyleCnt="0"/>
      <dgm:spPr/>
    </dgm:pt>
    <dgm:pt modelId="{21289981-AD3B-4DC1-AF99-10D764C81030}" type="pres">
      <dgm:prSet presAssocID="{19F0564F-8AFF-4432-BCCB-1984283A9BCD}" presName="node" presStyleLbl="node1" presStyleIdx="12" presStyleCnt="15">
        <dgm:presLayoutVars>
          <dgm:bulletEnabled val="1"/>
        </dgm:presLayoutVars>
      </dgm:prSet>
      <dgm:spPr/>
    </dgm:pt>
    <dgm:pt modelId="{8C7A8513-E4FE-480E-849E-CD52C7D522CC}" type="pres">
      <dgm:prSet presAssocID="{695DF287-FF98-4F09-86EA-910577ECC74E}" presName="sibTrans" presStyleCnt="0"/>
      <dgm:spPr/>
    </dgm:pt>
    <dgm:pt modelId="{435009CC-EB56-4D71-A3EA-745951933277}" type="pres">
      <dgm:prSet presAssocID="{E72B9B84-C910-4BC4-87FE-4360C4BF216A}" presName="node" presStyleLbl="node1" presStyleIdx="13" presStyleCnt="15">
        <dgm:presLayoutVars>
          <dgm:bulletEnabled val="1"/>
        </dgm:presLayoutVars>
      </dgm:prSet>
      <dgm:spPr/>
    </dgm:pt>
    <dgm:pt modelId="{B33A64AC-525C-4C2A-9CA4-E78E750167A3}" type="pres">
      <dgm:prSet presAssocID="{A86449E4-F5B9-4EF3-B65E-7C9B0A4DBD48}" presName="sibTrans" presStyleCnt="0"/>
      <dgm:spPr/>
    </dgm:pt>
    <dgm:pt modelId="{A6DB5B4E-44AB-4E0E-AAA5-3EABC05CA135}" type="pres">
      <dgm:prSet presAssocID="{066F3F69-FDB3-4FD5-A2F5-7C12CB3C5A85}" presName="node" presStyleLbl="node1" presStyleIdx="14" presStyleCnt="15">
        <dgm:presLayoutVars>
          <dgm:bulletEnabled val="1"/>
        </dgm:presLayoutVars>
      </dgm:prSet>
      <dgm:spPr/>
    </dgm:pt>
  </dgm:ptLst>
  <dgm:cxnLst>
    <dgm:cxn modelId="{DD5E6F05-5729-4E65-AFDA-714461A159DD}" type="presOf" srcId="{A66FAE5F-11BF-4EF0-A0B9-86AF061AE11B}" destId="{E81F7CD4-DFB6-480D-B04A-57DC1FF35B79}" srcOrd="0" destOrd="0" presId="urn:microsoft.com/office/officeart/2005/8/layout/default"/>
    <dgm:cxn modelId="{9D996F06-51F0-485E-9848-7D3C595BFB43}" srcId="{2E67C8EE-9ABF-4900-A57A-A37742C94673}" destId="{D65CDB0F-E800-4C90-A965-66D50A59A2F4}" srcOrd="10" destOrd="0" parTransId="{FD2B986E-5522-4B51-AE98-5763DE24B484}" sibTransId="{306DA7A5-AAC1-43A0-B56B-CE98548B0275}"/>
    <dgm:cxn modelId="{7B2B8909-7B92-4924-95FE-2184EF47315C}" type="presOf" srcId="{2C845573-3414-4D90-A7FC-2F3FE0A69FCE}" destId="{43CC8447-CB4E-404C-B6B8-5DC6A5B30B23}" srcOrd="0" destOrd="0" presId="urn:microsoft.com/office/officeart/2005/8/layout/default"/>
    <dgm:cxn modelId="{26099409-052D-462E-A552-3837CF034249}" srcId="{2E67C8EE-9ABF-4900-A57A-A37742C94673}" destId="{A66FAE5F-11BF-4EF0-A0B9-86AF061AE11B}" srcOrd="4" destOrd="0" parTransId="{D6BD6B22-3F9F-4BBA-9038-31464C6CC93B}" sibTransId="{1987618D-5FF0-47BC-B207-BB795BF581FF}"/>
    <dgm:cxn modelId="{9A19BD0A-D15F-4D60-B384-7EC666765358}" srcId="{2E67C8EE-9ABF-4900-A57A-A37742C94673}" destId="{19F0564F-8AFF-4432-BCCB-1984283A9BCD}" srcOrd="12" destOrd="0" parTransId="{1ADB3F2D-594B-4145-AC81-2565DB7BE0BD}" sibTransId="{695DF287-FF98-4F09-86EA-910577ECC74E}"/>
    <dgm:cxn modelId="{C7166411-8755-4DC0-A04D-E9586DEE6799}" srcId="{2E67C8EE-9ABF-4900-A57A-A37742C94673}" destId="{876A7086-E655-4452-B79E-3634C67948DC}" srcOrd="1" destOrd="0" parTransId="{FAC876BD-53FB-4042-A6DC-A350FA495ABA}" sibTransId="{783AF788-287B-4E22-A49A-7020564A0DE6}"/>
    <dgm:cxn modelId="{4F11C811-F495-43BD-B3BC-BBA2AFCFA8B9}" type="presOf" srcId="{CC7FEAE4-7C0D-4E06-BB4D-DA03451C80AE}" destId="{D3ED7552-9D8D-4DDB-B631-349189C6CA8C}" srcOrd="0" destOrd="0" presId="urn:microsoft.com/office/officeart/2005/8/layout/default"/>
    <dgm:cxn modelId="{7E2F7812-C86C-4D87-8C9B-0D745FCDA251}" srcId="{2E67C8EE-9ABF-4900-A57A-A37742C94673}" destId="{89B5C6D3-3DC2-4834-ADFC-F462271E0D2A}" srcOrd="2" destOrd="0" parTransId="{F2EC43F3-30C4-4815-AB54-724DFE2BBFB6}" sibTransId="{3A159E7C-F8DD-4102-999F-EA22A8957351}"/>
    <dgm:cxn modelId="{AEA3D714-F9B4-4335-9F97-D9303C9491B9}" type="presOf" srcId="{19F0564F-8AFF-4432-BCCB-1984283A9BCD}" destId="{21289981-AD3B-4DC1-AF99-10D764C81030}" srcOrd="0" destOrd="0" presId="urn:microsoft.com/office/officeart/2005/8/layout/default"/>
    <dgm:cxn modelId="{A596EC15-C22A-414E-844A-AAC30138B148}" srcId="{2E67C8EE-9ABF-4900-A57A-A37742C94673}" destId="{CC7FEAE4-7C0D-4E06-BB4D-DA03451C80AE}" srcOrd="11" destOrd="0" parTransId="{AB175580-D394-4E2A-A3E6-8974591BA772}" sibTransId="{E4EABA82-B4C2-46AF-9948-A1461348C37D}"/>
    <dgm:cxn modelId="{8D52AB1A-1440-4C7E-BDAA-1C36FEDA1D31}" srcId="{2E67C8EE-9ABF-4900-A57A-A37742C94673}" destId="{28D92E4F-5931-4F3C-8DF0-C3116591BECC}" srcOrd="0" destOrd="0" parTransId="{0B62B7E1-C430-4845-8373-5457A0C38ED5}" sibTransId="{69C3DFEB-B36E-4AB9-AE1C-246A16C4ABAA}"/>
    <dgm:cxn modelId="{4EB85723-89E9-4451-80BC-8FAE8DFCC660}" srcId="{2E67C8EE-9ABF-4900-A57A-A37742C94673}" destId="{066F3F69-FDB3-4FD5-A2F5-7C12CB3C5A85}" srcOrd="14" destOrd="0" parTransId="{801DC7BA-1C11-4323-AA52-8176677E4097}" sibTransId="{8A25A25C-9B43-4722-AD9E-AAEB1D593F4A}"/>
    <dgm:cxn modelId="{AD4A5832-D8CA-428A-82C3-5076CF1A8F81}" type="presOf" srcId="{D65CDB0F-E800-4C90-A965-66D50A59A2F4}" destId="{7CC517C9-8DE5-42D7-91F6-86C316AA3ADF}" srcOrd="0" destOrd="0" presId="urn:microsoft.com/office/officeart/2005/8/layout/default"/>
    <dgm:cxn modelId="{41DFBE34-EB33-434B-A44A-8020CADDEB75}" type="presOf" srcId="{E72B9B84-C910-4BC4-87FE-4360C4BF216A}" destId="{435009CC-EB56-4D71-A3EA-745951933277}" srcOrd="0" destOrd="0" presId="urn:microsoft.com/office/officeart/2005/8/layout/default"/>
    <dgm:cxn modelId="{10080E5F-A09F-41E5-BBDA-92079B47064B}" type="presOf" srcId="{89B5C6D3-3DC2-4834-ADFC-F462271E0D2A}" destId="{7B8D0640-A93B-42A7-BA48-79D6305D0F69}" srcOrd="0" destOrd="0" presId="urn:microsoft.com/office/officeart/2005/8/layout/default"/>
    <dgm:cxn modelId="{092F1661-6625-4028-8349-2C09F144DDBA}" type="presOf" srcId="{066F3F69-FDB3-4FD5-A2F5-7C12CB3C5A85}" destId="{A6DB5B4E-44AB-4E0E-AAA5-3EABC05CA135}" srcOrd="0" destOrd="0" presId="urn:microsoft.com/office/officeart/2005/8/layout/default"/>
    <dgm:cxn modelId="{DD0E2B41-8D8C-4F27-A7E4-99BC5782ABA4}" type="presOf" srcId="{FD12261C-F8F9-4028-8FB9-1063FF230001}" destId="{60683E2F-951E-41E9-B8E9-A1D6E21E13AC}" srcOrd="0" destOrd="0" presId="urn:microsoft.com/office/officeart/2005/8/layout/default"/>
    <dgm:cxn modelId="{70E51368-1B9B-4A06-9A49-290A9F567D54}" srcId="{2E67C8EE-9ABF-4900-A57A-A37742C94673}" destId="{2C845573-3414-4D90-A7FC-2F3FE0A69FCE}" srcOrd="6" destOrd="0" parTransId="{38252F0D-79E6-4921-AA67-F02DD8670633}" sibTransId="{E7B34203-3700-4011-BB64-B32691A79306}"/>
    <dgm:cxn modelId="{7A5C3A56-61B1-41EC-AAAD-EF3A0A2D9B86}" type="presOf" srcId="{67D8818F-0801-4D5C-B595-ECA764E21D38}" destId="{7F2A515D-B239-4806-A986-27BF3AD204D9}" srcOrd="0" destOrd="0" presId="urn:microsoft.com/office/officeart/2005/8/layout/default"/>
    <dgm:cxn modelId="{C1526889-2A41-4FAD-A605-570871216071}" type="presOf" srcId="{CD6A20CA-946F-4373-9867-DA95906076F0}" destId="{DFE29421-F5F1-45EA-BFD7-95005CB6B7D3}" srcOrd="0" destOrd="0" presId="urn:microsoft.com/office/officeart/2005/8/layout/default"/>
    <dgm:cxn modelId="{7F54D68D-3DC7-494F-A03C-05ECE0291EE1}" srcId="{2E67C8EE-9ABF-4900-A57A-A37742C94673}" destId="{CD6A20CA-946F-4373-9867-DA95906076F0}" srcOrd="5" destOrd="0" parTransId="{A0136303-7B52-4475-B160-BABBAC1B6C8B}" sibTransId="{6F1BAA55-6070-4577-B906-806536FB66F0}"/>
    <dgm:cxn modelId="{B64D1499-1637-40AD-BC58-76360D35C27E}" srcId="{2E67C8EE-9ABF-4900-A57A-A37742C94673}" destId="{E72B9B84-C910-4BC4-87FE-4360C4BF216A}" srcOrd="13" destOrd="0" parTransId="{56E43A07-BA2B-45DB-AF86-82FDBAC4E394}" sibTransId="{A86449E4-F5B9-4EF3-B65E-7C9B0A4DBD48}"/>
    <dgm:cxn modelId="{D6ECB49A-28BB-46FE-94C8-1DDF219A141F}" srcId="{2E67C8EE-9ABF-4900-A57A-A37742C94673}" destId="{58A989A2-199F-4E6C-86A7-DAC681019086}" srcOrd="8" destOrd="0" parTransId="{8B0ED2CB-E01B-4FE0-A3F4-00E2C15EC88E}" sibTransId="{FBB2ED2A-E463-4649-B2D5-42FDA79F7899}"/>
    <dgm:cxn modelId="{B3F34A9F-3ABA-46DE-8E8C-7C1251FEDAA2}" srcId="{2E67C8EE-9ABF-4900-A57A-A37742C94673}" destId="{67D8818F-0801-4D5C-B595-ECA764E21D38}" srcOrd="7" destOrd="0" parTransId="{44D1AC6C-4096-413A-AAA0-787CDF26CFFB}" sibTransId="{A001F95C-F520-42BD-8AF5-C85D1759A537}"/>
    <dgm:cxn modelId="{29196F9F-E660-443F-AAB4-DF65E74FF081}" type="presOf" srcId="{2E67C8EE-9ABF-4900-A57A-A37742C94673}" destId="{D1B3B250-4B8F-439E-B40C-701CFB7CE007}" srcOrd="0" destOrd="0" presId="urn:microsoft.com/office/officeart/2005/8/layout/default"/>
    <dgm:cxn modelId="{517500B2-9A1D-476D-9D96-349DEA912285}" type="presOf" srcId="{28D92E4F-5931-4F3C-8DF0-C3116591BECC}" destId="{5A44B017-D981-4018-B4D0-DF88017B97C3}" srcOrd="0" destOrd="0" presId="urn:microsoft.com/office/officeart/2005/8/layout/default"/>
    <dgm:cxn modelId="{B25937C6-BEF1-4969-8840-BBDA528F2970}" type="presOf" srcId="{876A7086-E655-4452-B79E-3634C67948DC}" destId="{A920D9CD-4BAF-4F32-9EA1-5767EB939D17}" srcOrd="0" destOrd="0" presId="urn:microsoft.com/office/officeart/2005/8/layout/default"/>
    <dgm:cxn modelId="{1437E6D9-82F1-4287-AA77-F67658091B5C}" type="presOf" srcId="{43ABE43A-6EF3-43F6-95DB-FCCAA9136B45}" destId="{DB57E9B5-CC5B-437B-851F-A287317B756F}" srcOrd="0" destOrd="0" presId="urn:microsoft.com/office/officeart/2005/8/layout/default"/>
    <dgm:cxn modelId="{7E878CE6-2785-4B5D-B4BE-E6A1CD272F20}" srcId="{2E67C8EE-9ABF-4900-A57A-A37742C94673}" destId="{FD12261C-F8F9-4028-8FB9-1063FF230001}" srcOrd="9" destOrd="0" parTransId="{880CE0F6-F45A-4588-AE56-C99220A5C910}" sibTransId="{1FA29A42-B46C-4F2C-834D-0665975DCE8B}"/>
    <dgm:cxn modelId="{17C1B7F3-0905-419E-AB8A-A4FB1BEAA0C0}" srcId="{2E67C8EE-9ABF-4900-A57A-A37742C94673}" destId="{43ABE43A-6EF3-43F6-95DB-FCCAA9136B45}" srcOrd="3" destOrd="0" parTransId="{F5346EEF-8375-41FB-A6C4-F82E3BF84B4E}" sibTransId="{C91B0E0F-8FD0-4E51-8714-AC5C79FA694E}"/>
    <dgm:cxn modelId="{46A842FA-1260-4F49-B16C-6BC9A514AE57}" type="presOf" srcId="{58A989A2-199F-4E6C-86A7-DAC681019086}" destId="{878E4384-0EC1-4186-AA4A-FFBA483D28B4}" srcOrd="0" destOrd="0" presId="urn:microsoft.com/office/officeart/2005/8/layout/default"/>
    <dgm:cxn modelId="{909429E9-D1B5-4003-99C0-CDD575C78C03}" type="presParOf" srcId="{D1B3B250-4B8F-439E-B40C-701CFB7CE007}" destId="{5A44B017-D981-4018-B4D0-DF88017B97C3}" srcOrd="0" destOrd="0" presId="urn:microsoft.com/office/officeart/2005/8/layout/default"/>
    <dgm:cxn modelId="{39B0BD2B-845C-441C-81A7-709D528C166A}" type="presParOf" srcId="{D1B3B250-4B8F-439E-B40C-701CFB7CE007}" destId="{5011F2E3-69E2-46CE-86B7-49537279B468}" srcOrd="1" destOrd="0" presId="urn:microsoft.com/office/officeart/2005/8/layout/default"/>
    <dgm:cxn modelId="{F0FCF5A9-ABF7-4976-BC43-7238350CA6F5}" type="presParOf" srcId="{D1B3B250-4B8F-439E-B40C-701CFB7CE007}" destId="{A920D9CD-4BAF-4F32-9EA1-5767EB939D17}" srcOrd="2" destOrd="0" presId="urn:microsoft.com/office/officeart/2005/8/layout/default"/>
    <dgm:cxn modelId="{FA2B85BB-A778-4B9D-887F-56E0BE3142BA}" type="presParOf" srcId="{D1B3B250-4B8F-439E-B40C-701CFB7CE007}" destId="{38B3C228-F0E6-41FA-B3C8-86BBE2445733}" srcOrd="3" destOrd="0" presId="urn:microsoft.com/office/officeart/2005/8/layout/default"/>
    <dgm:cxn modelId="{6284CF05-7636-4889-99E1-92A90C91CE0F}" type="presParOf" srcId="{D1B3B250-4B8F-439E-B40C-701CFB7CE007}" destId="{7B8D0640-A93B-42A7-BA48-79D6305D0F69}" srcOrd="4" destOrd="0" presId="urn:microsoft.com/office/officeart/2005/8/layout/default"/>
    <dgm:cxn modelId="{FE7E77A7-F515-4BB6-AE26-C9E44F550FCF}" type="presParOf" srcId="{D1B3B250-4B8F-439E-B40C-701CFB7CE007}" destId="{FA702266-88D6-4620-B9CF-731159239658}" srcOrd="5" destOrd="0" presId="urn:microsoft.com/office/officeart/2005/8/layout/default"/>
    <dgm:cxn modelId="{043022AA-A898-4E51-8A5B-1E4BED72B9BB}" type="presParOf" srcId="{D1B3B250-4B8F-439E-B40C-701CFB7CE007}" destId="{DB57E9B5-CC5B-437B-851F-A287317B756F}" srcOrd="6" destOrd="0" presId="urn:microsoft.com/office/officeart/2005/8/layout/default"/>
    <dgm:cxn modelId="{2EF0E554-9B20-40FA-AA9B-78E9728288D1}" type="presParOf" srcId="{D1B3B250-4B8F-439E-B40C-701CFB7CE007}" destId="{D4A72F72-E1F9-4940-AB23-B86A09FED5AA}" srcOrd="7" destOrd="0" presId="urn:microsoft.com/office/officeart/2005/8/layout/default"/>
    <dgm:cxn modelId="{5FEF6AC7-E186-441C-AABC-81C54D78C179}" type="presParOf" srcId="{D1B3B250-4B8F-439E-B40C-701CFB7CE007}" destId="{E81F7CD4-DFB6-480D-B04A-57DC1FF35B79}" srcOrd="8" destOrd="0" presId="urn:microsoft.com/office/officeart/2005/8/layout/default"/>
    <dgm:cxn modelId="{A4FDB26F-E4A9-42F2-8F68-269E7C78708D}" type="presParOf" srcId="{D1B3B250-4B8F-439E-B40C-701CFB7CE007}" destId="{A31237E4-1C4D-4144-980B-577966329480}" srcOrd="9" destOrd="0" presId="urn:microsoft.com/office/officeart/2005/8/layout/default"/>
    <dgm:cxn modelId="{E5D527D4-8D99-4EBC-A4FC-A4256C4ED953}" type="presParOf" srcId="{D1B3B250-4B8F-439E-B40C-701CFB7CE007}" destId="{DFE29421-F5F1-45EA-BFD7-95005CB6B7D3}" srcOrd="10" destOrd="0" presId="urn:microsoft.com/office/officeart/2005/8/layout/default"/>
    <dgm:cxn modelId="{508B9A00-2E43-4B73-8C71-A34F510D2220}" type="presParOf" srcId="{D1B3B250-4B8F-439E-B40C-701CFB7CE007}" destId="{6371A463-827C-40E6-8509-A84D48AAED21}" srcOrd="11" destOrd="0" presId="urn:microsoft.com/office/officeart/2005/8/layout/default"/>
    <dgm:cxn modelId="{47EF8603-FBEE-4B97-9EB1-AF54C65E8282}" type="presParOf" srcId="{D1B3B250-4B8F-439E-B40C-701CFB7CE007}" destId="{43CC8447-CB4E-404C-B6B8-5DC6A5B30B23}" srcOrd="12" destOrd="0" presId="urn:microsoft.com/office/officeart/2005/8/layout/default"/>
    <dgm:cxn modelId="{6F6E851B-3F6B-4233-8336-84AB82A3361C}" type="presParOf" srcId="{D1B3B250-4B8F-439E-B40C-701CFB7CE007}" destId="{ECA719B1-7B60-430C-992A-2F6A2BE5495E}" srcOrd="13" destOrd="0" presId="urn:microsoft.com/office/officeart/2005/8/layout/default"/>
    <dgm:cxn modelId="{C9C6642F-3D83-495E-B275-CFBE64F74CDE}" type="presParOf" srcId="{D1B3B250-4B8F-439E-B40C-701CFB7CE007}" destId="{7F2A515D-B239-4806-A986-27BF3AD204D9}" srcOrd="14" destOrd="0" presId="urn:microsoft.com/office/officeart/2005/8/layout/default"/>
    <dgm:cxn modelId="{E663D4B8-1E03-4325-9B10-FB5834C172E7}" type="presParOf" srcId="{D1B3B250-4B8F-439E-B40C-701CFB7CE007}" destId="{234C50FF-9C10-4DB1-AD6A-7960A1740A8E}" srcOrd="15" destOrd="0" presId="urn:microsoft.com/office/officeart/2005/8/layout/default"/>
    <dgm:cxn modelId="{1FB2A8B6-8EB8-43AA-82E9-95EA74E89A4B}" type="presParOf" srcId="{D1B3B250-4B8F-439E-B40C-701CFB7CE007}" destId="{878E4384-0EC1-4186-AA4A-FFBA483D28B4}" srcOrd="16" destOrd="0" presId="urn:microsoft.com/office/officeart/2005/8/layout/default"/>
    <dgm:cxn modelId="{45BBEBAE-213C-4E28-BA2C-52AB60C081C2}" type="presParOf" srcId="{D1B3B250-4B8F-439E-B40C-701CFB7CE007}" destId="{D6BB903A-6748-4E78-87E1-BAF15FDA2341}" srcOrd="17" destOrd="0" presId="urn:microsoft.com/office/officeart/2005/8/layout/default"/>
    <dgm:cxn modelId="{A61F7565-49FE-4899-8ECA-0468AFC843D5}" type="presParOf" srcId="{D1B3B250-4B8F-439E-B40C-701CFB7CE007}" destId="{60683E2F-951E-41E9-B8E9-A1D6E21E13AC}" srcOrd="18" destOrd="0" presId="urn:microsoft.com/office/officeart/2005/8/layout/default"/>
    <dgm:cxn modelId="{408C089B-F26D-4FB5-8544-398E0F7AF3FE}" type="presParOf" srcId="{D1B3B250-4B8F-439E-B40C-701CFB7CE007}" destId="{7E623601-24D3-47AD-9AC1-D7F13D52F580}" srcOrd="19" destOrd="0" presId="urn:microsoft.com/office/officeart/2005/8/layout/default"/>
    <dgm:cxn modelId="{F177AC6F-2711-4B34-98CB-DF3F2597EFE6}" type="presParOf" srcId="{D1B3B250-4B8F-439E-B40C-701CFB7CE007}" destId="{7CC517C9-8DE5-42D7-91F6-86C316AA3ADF}" srcOrd="20" destOrd="0" presId="urn:microsoft.com/office/officeart/2005/8/layout/default"/>
    <dgm:cxn modelId="{BD6F624E-F93D-4F09-BAF6-334725908673}" type="presParOf" srcId="{D1B3B250-4B8F-439E-B40C-701CFB7CE007}" destId="{39F99557-B0C0-4FEB-9D33-93F825904521}" srcOrd="21" destOrd="0" presId="urn:microsoft.com/office/officeart/2005/8/layout/default"/>
    <dgm:cxn modelId="{B462701F-B5A4-48F7-A814-A8FE18F37263}" type="presParOf" srcId="{D1B3B250-4B8F-439E-B40C-701CFB7CE007}" destId="{D3ED7552-9D8D-4DDB-B631-349189C6CA8C}" srcOrd="22" destOrd="0" presId="urn:microsoft.com/office/officeart/2005/8/layout/default"/>
    <dgm:cxn modelId="{C18F79E9-145A-4B43-A764-68AFF3794AA1}" type="presParOf" srcId="{D1B3B250-4B8F-439E-B40C-701CFB7CE007}" destId="{826EF637-B3CE-4CE2-AB4E-7E57C828E10F}" srcOrd="23" destOrd="0" presId="urn:microsoft.com/office/officeart/2005/8/layout/default"/>
    <dgm:cxn modelId="{4A2A47BE-3959-4318-8C9B-8D725F6AB0E1}" type="presParOf" srcId="{D1B3B250-4B8F-439E-B40C-701CFB7CE007}" destId="{21289981-AD3B-4DC1-AF99-10D764C81030}" srcOrd="24" destOrd="0" presId="urn:microsoft.com/office/officeart/2005/8/layout/default"/>
    <dgm:cxn modelId="{F525FD04-1727-45E6-AEDA-6257E8B37537}" type="presParOf" srcId="{D1B3B250-4B8F-439E-B40C-701CFB7CE007}" destId="{8C7A8513-E4FE-480E-849E-CD52C7D522CC}" srcOrd="25" destOrd="0" presId="urn:microsoft.com/office/officeart/2005/8/layout/default"/>
    <dgm:cxn modelId="{C5F9B9FF-E067-4AE1-A6E1-53F2640BEC74}" type="presParOf" srcId="{D1B3B250-4B8F-439E-B40C-701CFB7CE007}" destId="{435009CC-EB56-4D71-A3EA-745951933277}" srcOrd="26" destOrd="0" presId="urn:microsoft.com/office/officeart/2005/8/layout/default"/>
    <dgm:cxn modelId="{5481A9B3-6032-4EA8-9692-78DEE8A6B401}" type="presParOf" srcId="{D1B3B250-4B8F-439E-B40C-701CFB7CE007}" destId="{B33A64AC-525C-4C2A-9CA4-E78E750167A3}" srcOrd="27" destOrd="0" presId="urn:microsoft.com/office/officeart/2005/8/layout/default"/>
    <dgm:cxn modelId="{453BE0C3-70DF-4C04-B351-401754A832F0}" type="presParOf" srcId="{D1B3B250-4B8F-439E-B40C-701CFB7CE007}" destId="{A6DB5B4E-44AB-4E0E-AAA5-3EABC05CA135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BC718-993B-4799-8E25-649963D08E46}">
      <dsp:nvSpPr>
        <dsp:cNvPr id="0" name=""/>
        <dsp:cNvSpPr/>
      </dsp:nvSpPr>
      <dsp:spPr>
        <a:xfrm>
          <a:off x="0" y="10556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DO NOT. . </a:t>
          </a:r>
          <a:r>
            <a:rPr lang="en-US" sz="1400" b="1" kern="1200"/>
            <a:t>.</a:t>
          </a:r>
          <a:r>
            <a:rPr lang="en-US" sz="1400" b="1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21956"/>
        <a:ext cx="11183856" cy="303006"/>
      </dsp:txXfrm>
    </dsp:sp>
    <dsp:sp modelId="{BAE64A32-3C70-4086-BBB6-71480264422A}">
      <dsp:nvSpPr>
        <dsp:cNvPr id="0" name=""/>
        <dsp:cNvSpPr/>
      </dsp:nvSpPr>
      <dsp:spPr>
        <a:xfrm>
          <a:off x="0" y="48167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“Hang out” in the stairwells or on the second floor during lunch.</a:t>
          </a:r>
        </a:p>
      </dsp:txBody>
      <dsp:txXfrm>
        <a:off x="16392" y="498066"/>
        <a:ext cx="11183856" cy="303006"/>
      </dsp:txXfrm>
    </dsp:sp>
    <dsp:sp modelId="{B2EBE422-AF89-4ED4-976E-EFABC33EA380}">
      <dsp:nvSpPr>
        <dsp:cNvPr id="0" name=""/>
        <dsp:cNvSpPr/>
      </dsp:nvSpPr>
      <dsp:spPr>
        <a:xfrm>
          <a:off x="0" y="8577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Chew gum. DO NOT BRING GUM!</a:t>
          </a:r>
        </a:p>
      </dsp:txBody>
      <dsp:txXfrm>
        <a:off x="16392" y="874177"/>
        <a:ext cx="11183856" cy="303006"/>
      </dsp:txXfrm>
    </dsp:sp>
    <dsp:sp modelId="{5275B937-F964-4625-92BE-F83F9F1864D8}">
      <dsp:nvSpPr>
        <dsp:cNvPr id="0" name=""/>
        <dsp:cNvSpPr/>
      </dsp:nvSpPr>
      <dsp:spPr>
        <a:xfrm>
          <a:off x="0" y="123389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on the basketball court with a skateboard!</a:t>
          </a:r>
        </a:p>
      </dsp:txBody>
      <dsp:txXfrm>
        <a:off x="16392" y="1250286"/>
        <a:ext cx="11183856" cy="303006"/>
      </dsp:txXfrm>
    </dsp:sp>
    <dsp:sp modelId="{CCD9E1C7-DDEC-4DDE-BFAC-E22C80ABF486}">
      <dsp:nvSpPr>
        <dsp:cNvPr id="0" name=""/>
        <dsp:cNvSpPr/>
      </dsp:nvSpPr>
      <dsp:spPr>
        <a:xfrm>
          <a:off x="0" y="161000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the elevator without approval from the office.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626396"/>
        <a:ext cx="11183856" cy="303006"/>
      </dsp:txXfrm>
    </dsp:sp>
    <dsp:sp modelId="{56849978-BA99-49EF-99C8-4BE4AF769CA9}">
      <dsp:nvSpPr>
        <dsp:cNvPr id="0" name=""/>
        <dsp:cNvSpPr/>
      </dsp:nvSpPr>
      <dsp:spPr>
        <a:xfrm>
          <a:off x="0" y="198611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Leave campus if you are a Middle Schooler, Freshman or Sophomore (Except for DE students)</a:t>
          </a:r>
        </a:p>
      </dsp:txBody>
      <dsp:txXfrm>
        <a:off x="16392" y="2002506"/>
        <a:ext cx="11183856" cy="303006"/>
      </dsp:txXfrm>
    </dsp:sp>
    <dsp:sp modelId="{4C7CAAFE-B811-4F44-965A-586D09650188}">
      <dsp:nvSpPr>
        <dsp:cNvPr id="0" name=""/>
        <dsp:cNvSpPr/>
      </dsp:nvSpPr>
      <dsp:spPr>
        <a:xfrm>
          <a:off x="0" y="236222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an underclassmen in your vehicle without prior permission, or you will lose all privileges for the remainder of the school year.</a:t>
          </a:r>
        </a:p>
      </dsp:txBody>
      <dsp:txXfrm>
        <a:off x="16392" y="2378617"/>
        <a:ext cx="11183856" cy="303006"/>
      </dsp:txXfrm>
    </dsp:sp>
    <dsp:sp modelId="{1091147D-05C1-4080-AC47-6FAE26AB1ADC}">
      <dsp:nvSpPr>
        <dsp:cNvPr id="0" name=""/>
        <dsp:cNvSpPr/>
      </dsp:nvSpPr>
      <dsp:spPr>
        <a:xfrm>
          <a:off x="0" y="273833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off the balcony.</a:t>
          </a:r>
        </a:p>
      </dsp:txBody>
      <dsp:txXfrm>
        <a:off x="16392" y="2754726"/>
        <a:ext cx="11183856" cy="303006"/>
      </dsp:txXfrm>
    </dsp:sp>
    <dsp:sp modelId="{A53FD525-20B5-4BB1-9D30-513951FADC45}">
      <dsp:nvSpPr>
        <dsp:cNvPr id="0" name=""/>
        <dsp:cNvSpPr/>
      </dsp:nvSpPr>
      <dsp:spPr>
        <a:xfrm>
          <a:off x="0" y="311444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from the ground level to the 2</a:t>
          </a:r>
          <a:r>
            <a:rPr lang="en-US" sz="1400" kern="1200" baseline="30000"/>
            <a:t>nd</a:t>
          </a:r>
          <a:r>
            <a:rPr lang="en-US" sz="1400" kern="1200"/>
            <a:t> floor.</a:t>
          </a:r>
        </a:p>
      </dsp:txBody>
      <dsp:txXfrm>
        <a:off x="16392" y="3130836"/>
        <a:ext cx="11183856" cy="303006"/>
      </dsp:txXfrm>
    </dsp:sp>
    <dsp:sp modelId="{CBEE6B41-5DF2-453C-85EE-D04A0A63D66D}">
      <dsp:nvSpPr>
        <dsp:cNvPr id="0" name=""/>
        <dsp:cNvSpPr/>
      </dsp:nvSpPr>
      <dsp:spPr>
        <a:xfrm>
          <a:off x="0" y="349055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Eat or carry food over the basketball court or turf field</a:t>
          </a:r>
        </a:p>
      </dsp:txBody>
      <dsp:txXfrm>
        <a:off x="16392" y="3506947"/>
        <a:ext cx="11183856" cy="303006"/>
      </dsp:txXfrm>
    </dsp:sp>
    <dsp:sp modelId="{DE3E1076-8F2D-4965-8116-4FACC21DAB08}">
      <dsp:nvSpPr>
        <dsp:cNvPr id="0" name=""/>
        <dsp:cNvSpPr/>
      </dsp:nvSpPr>
      <dsp:spPr>
        <a:xfrm>
          <a:off x="0" y="386666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Litter or leave garbage around at lunch</a:t>
          </a:r>
        </a:p>
      </dsp:txBody>
      <dsp:txXfrm>
        <a:off x="16392" y="3883057"/>
        <a:ext cx="11183856" cy="303006"/>
      </dsp:txXfrm>
    </dsp:sp>
    <dsp:sp modelId="{8B0D7616-E917-47E0-AFEB-0E3F28AE59D9}">
      <dsp:nvSpPr>
        <dsp:cNvPr id="0" name=""/>
        <dsp:cNvSpPr/>
      </dsp:nvSpPr>
      <dsp:spPr>
        <a:xfrm>
          <a:off x="0" y="424277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out by the wavy wall side or behind the basketball court bleachers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4259167"/>
        <a:ext cx="11183856" cy="303006"/>
      </dsp:txXfrm>
    </dsp:sp>
    <dsp:sp modelId="{5579D0C7-8184-4249-AF16-25DC59F49B68}">
      <dsp:nvSpPr>
        <dsp:cNvPr id="0" name=""/>
        <dsp:cNvSpPr/>
      </dsp:nvSpPr>
      <dsp:spPr>
        <a:xfrm>
          <a:off x="0" y="46188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on or grab the basketball nets/rims</a:t>
          </a:r>
        </a:p>
      </dsp:txBody>
      <dsp:txXfrm>
        <a:off x="16392" y="4635277"/>
        <a:ext cx="11183856" cy="303006"/>
      </dsp:txXfrm>
    </dsp:sp>
    <dsp:sp modelId="{74351E6D-023C-45FF-AE07-5FE7769DAA39}">
      <dsp:nvSpPr>
        <dsp:cNvPr id="0" name=""/>
        <dsp:cNvSpPr/>
      </dsp:nvSpPr>
      <dsp:spPr>
        <a:xfrm>
          <a:off x="0" y="499499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Playing “keep away” = a detention</a:t>
          </a:r>
        </a:p>
      </dsp:txBody>
      <dsp:txXfrm>
        <a:off x="16392" y="5011387"/>
        <a:ext cx="11183856" cy="303006"/>
      </dsp:txXfrm>
    </dsp:sp>
    <dsp:sp modelId="{C2BCA0AA-CF63-42F6-9AB1-EB54285FFBBD}">
      <dsp:nvSpPr>
        <dsp:cNvPr id="0" name=""/>
        <dsp:cNvSpPr/>
      </dsp:nvSpPr>
      <dsp:spPr>
        <a:xfrm>
          <a:off x="0" y="537110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Yoga </a:t>
          </a:r>
          <a:r>
            <a:rPr lang="en-US" sz="1400" kern="1200"/>
            <a:t>pants/ leggings/ are not allowed.</a:t>
          </a:r>
          <a:r>
            <a:rPr lang="en-US" sz="1400" kern="1200">
              <a:latin typeface="Calibri Light" panose="020F0302020204030204"/>
            </a:rPr>
            <a:t> </a:t>
          </a:r>
          <a:r>
            <a:rPr lang="en-US" sz="1400" kern="1200"/>
            <a:t> Not even during dress down days. Dress code violations earn detentions</a:t>
          </a:r>
        </a:p>
      </dsp:txBody>
      <dsp:txXfrm>
        <a:off x="16392" y="5387497"/>
        <a:ext cx="11183856" cy="303006"/>
      </dsp:txXfrm>
    </dsp:sp>
    <dsp:sp modelId="{C9BD223A-95CC-48D1-9E03-C0845243DD72}">
      <dsp:nvSpPr>
        <dsp:cNvPr id="0" name=""/>
        <dsp:cNvSpPr/>
      </dsp:nvSpPr>
      <dsp:spPr>
        <a:xfrm>
          <a:off x="0" y="574721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are not to go to the Deans’ office during class to argue a detention. You will be turned away.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5763607"/>
        <a:ext cx="11183856" cy="30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7CD70-AFB9-4AA3-A3CA-8448CE59708A}">
      <dsp:nvSpPr>
        <dsp:cNvPr id="0" name=""/>
        <dsp:cNvSpPr/>
      </dsp:nvSpPr>
      <dsp:spPr>
        <a:xfrm>
          <a:off x="1361425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Discipline is applied with mutual respect in a firm, fair , reasonable and consistent manner.</a:t>
          </a:r>
        </a:p>
      </dsp:txBody>
      <dsp:txXfrm>
        <a:off x="1426838" y="69130"/>
        <a:ext cx="3591465" cy="2102549"/>
      </dsp:txXfrm>
    </dsp:sp>
    <dsp:sp modelId="{D1B626C8-3ABA-444E-AB8F-AF17EDA334AD}">
      <dsp:nvSpPr>
        <dsp:cNvPr id="0" name=""/>
        <dsp:cNvSpPr/>
      </dsp:nvSpPr>
      <dsp:spPr>
        <a:xfrm>
          <a:off x="5411278" y="658840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411278" y="843466"/>
        <a:ext cx="552388" cy="553876"/>
      </dsp:txXfrm>
    </dsp:sp>
    <dsp:sp modelId="{EA410F05-B776-4256-99FB-CDC7597A8D18}">
      <dsp:nvSpPr>
        <dsp:cNvPr id="0" name=""/>
        <dsp:cNvSpPr/>
      </dsp:nvSpPr>
      <dsp:spPr>
        <a:xfrm>
          <a:off x="6572633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Preventive</a:t>
          </a:r>
          <a:r>
            <a:rPr lang="en-US" sz="2800" kern="1200"/>
            <a:t> Morning announcements, Teacher and School's Rules &amp; Expectations</a:t>
          </a:r>
        </a:p>
      </dsp:txBody>
      <dsp:txXfrm>
        <a:off x="6638046" y="69130"/>
        <a:ext cx="3591465" cy="2102549"/>
      </dsp:txXfrm>
    </dsp:sp>
    <dsp:sp modelId="{C9DB4FD1-7E33-4D80-84F5-94D738282FE0}">
      <dsp:nvSpPr>
        <dsp:cNvPr id="0" name=""/>
        <dsp:cNvSpPr/>
      </dsp:nvSpPr>
      <dsp:spPr>
        <a:xfrm rot="5400000">
          <a:off x="8039216" y="249765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8156841" y="2564654"/>
        <a:ext cx="553876" cy="552388"/>
      </dsp:txXfrm>
    </dsp:sp>
    <dsp:sp modelId="{E4BC53BB-06C1-4F0B-BCD6-AC1D88D7DA7D}">
      <dsp:nvSpPr>
        <dsp:cNvPr id="0" name=""/>
        <dsp:cNvSpPr/>
      </dsp:nvSpPr>
      <dsp:spPr>
        <a:xfrm>
          <a:off x="6572633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Supportive</a:t>
          </a:r>
          <a:r>
            <a:rPr lang="en-US" sz="2800" kern="1200"/>
            <a:t> Warnings for students to get back on task. Email notification to parents</a:t>
          </a:r>
        </a:p>
      </dsp:txBody>
      <dsp:txXfrm>
        <a:off x="6638046" y="3791421"/>
        <a:ext cx="3591465" cy="2102549"/>
      </dsp:txXfrm>
    </dsp:sp>
    <dsp:sp modelId="{60712B51-B265-4808-85E3-7531BF92EE08}">
      <dsp:nvSpPr>
        <dsp:cNvPr id="0" name=""/>
        <dsp:cNvSpPr/>
      </dsp:nvSpPr>
      <dsp:spPr>
        <a:xfrm rot="10800000">
          <a:off x="5455946" y="438113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5692683" y="4565758"/>
        <a:ext cx="552388" cy="553876"/>
      </dsp:txXfrm>
    </dsp:sp>
    <dsp:sp modelId="{A5864668-F092-4E44-8583-B666B033A682}">
      <dsp:nvSpPr>
        <dsp:cNvPr id="0" name=""/>
        <dsp:cNvSpPr/>
      </dsp:nvSpPr>
      <dsp:spPr>
        <a:xfrm>
          <a:off x="1361425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Corrective</a:t>
          </a:r>
          <a:r>
            <a:rPr lang="en-US" sz="2800" kern="1200"/>
            <a:t> Weekly Monday Detentions, Monthly Saturday Detentions</a:t>
          </a:r>
        </a:p>
      </dsp:txBody>
      <dsp:txXfrm>
        <a:off x="1426838" y="3791421"/>
        <a:ext cx="3591465" cy="2102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4B017-D981-4018-B4D0-DF88017B97C3}">
      <dsp:nvSpPr>
        <dsp:cNvPr id="0" name=""/>
        <dsp:cNvSpPr/>
      </dsp:nvSpPr>
      <dsp:spPr>
        <a:xfrm>
          <a:off x="1080261" y="302"/>
          <a:ext cx="2208332" cy="13249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Chorus- Highschool: Afterschool 4-5:30 Mondays in 268C</a:t>
          </a:r>
        </a:p>
      </dsp:txBody>
      <dsp:txXfrm>
        <a:off x="1080261" y="302"/>
        <a:ext cx="2208332" cy="1324999"/>
      </dsp:txXfrm>
    </dsp:sp>
    <dsp:sp modelId="{A920D9CD-4BAF-4F32-9EA1-5767EB939D17}">
      <dsp:nvSpPr>
        <dsp:cNvPr id="0" name=""/>
        <dsp:cNvSpPr/>
      </dsp:nvSpPr>
      <dsp:spPr>
        <a:xfrm>
          <a:off x="3509426" y="302"/>
          <a:ext cx="2208332" cy="13249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Guitar Club- Mondays, afterschool from 4-5pm in 169C</a:t>
          </a:r>
        </a:p>
      </dsp:txBody>
      <dsp:txXfrm>
        <a:off x="3509426" y="302"/>
        <a:ext cx="2208332" cy="1324999"/>
      </dsp:txXfrm>
    </dsp:sp>
    <dsp:sp modelId="{7B8D0640-A93B-42A7-BA48-79D6305D0F69}">
      <dsp:nvSpPr>
        <dsp:cNvPr id="0" name=""/>
        <dsp:cNvSpPr/>
      </dsp:nvSpPr>
      <dsp:spPr>
        <a:xfrm>
          <a:off x="5938592" y="302"/>
          <a:ext cx="2208332" cy="13249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D&amp;D Club- Mondays, afterschool, in 175C, from 3:50-5:15</a:t>
          </a:r>
        </a:p>
      </dsp:txBody>
      <dsp:txXfrm>
        <a:off x="5938592" y="302"/>
        <a:ext cx="2208332" cy="1324999"/>
      </dsp:txXfrm>
    </dsp:sp>
    <dsp:sp modelId="{DB57E9B5-CC5B-437B-851F-A287317B756F}">
      <dsp:nvSpPr>
        <dsp:cNvPr id="0" name=""/>
        <dsp:cNvSpPr/>
      </dsp:nvSpPr>
      <dsp:spPr>
        <a:xfrm>
          <a:off x="8367757" y="302"/>
          <a:ext cx="2208332" cy="13249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Movie Club- Mondays, at lunch in 234A</a:t>
          </a:r>
        </a:p>
      </dsp:txBody>
      <dsp:txXfrm>
        <a:off x="8367757" y="302"/>
        <a:ext cx="2208332" cy="1324999"/>
      </dsp:txXfrm>
    </dsp:sp>
    <dsp:sp modelId="{E81F7CD4-DFB6-480D-B04A-57DC1FF35B79}">
      <dsp:nvSpPr>
        <dsp:cNvPr id="0" name=""/>
        <dsp:cNvSpPr/>
      </dsp:nvSpPr>
      <dsp:spPr>
        <a:xfrm>
          <a:off x="1080261" y="1546134"/>
          <a:ext cx="2208332" cy="13249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Boxing Club- Outside on the turf afterschool, on Mondays, Wednesdays, and Fridays</a:t>
          </a:r>
        </a:p>
      </dsp:txBody>
      <dsp:txXfrm>
        <a:off x="1080261" y="1546134"/>
        <a:ext cx="2208332" cy="1324999"/>
      </dsp:txXfrm>
    </dsp:sp>
    <dsp:sp modelId="{DFE29421-F5F1-45EA-BFD7-95005CB6B7D3}">
      <dsp:nvSpPr>
        <dsp:cNvPr id="0" name=""/>
        <dsp:cNvSpPr/>
      </dsp:nvSpPr>
      <dsp:spPr>
        <a:xfrm>
          <a:off x="3509426" y="1546134"/>
          <a:ext cx="2208332" cy="13249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Florida Future Educators of America (FFEA)- Tuesdays at lunch in 164C</a:t>
          </a:r>
        </a:p>
      </dsp:txBody>
      <dsp:txXfrm>
        <a:off x="3509426" y="1546134"/>
        <a:ext cx="2208332" cy="1324999"/>
      </dsp:txXfrm>
    </dsp:sp>
    <dsp:sp modelId="{43CC8447-CB4E-404C-B6B8-5DC6A5B30B23}">
      <dsp:nvSpPr>
        <dsp:cNvPr id="0" name=""/>
        <dsp:cNvSpPr/>
      </dsp:nvSpPr>
      <dsp:spPr>
        <a:xfrm>
          <a:off x="5938592" y="1546134"/>
          <a:ext cx="2208332" cy="13249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Artists for a Cause- Tuesdays at lunch in 268C and 2</a:t>
          </a:r>
          <a:r>
            <a:rPr lang="en-US" sz="1500" kern="1200" baseline="30000"/>
            <a:t>nd</a:t>
          </a:r>
          <a:r>
            <a:rPr lang="en-US" sz="1500" kern="1200"/>
            <a:t> Wednesday of the month, afterschool in 268C</a:t>
          </a:r>
        </a:p>
      </dsp:txBody>
      <dsp:txXfrm>
        <a:off x="5938592" y="1546134"/>
        <a:ext cx="2208332" cy="1324999"/>
      </dsp:txXfrm>
    </dsp:sp>
    <dsp:sp modelId="{7F2A515D-B239-4806-A986-27BF3AD204D9}">
      <dsp:nvSpPr>
        <dsp:cNvPr id="0" name=""/>
        <dsp:cNvSpPr/>
      </dsp:nvSpPr>
      <dsp:spPr>
        <a:xfrm>
          <a:off x="8367757" y="1546134"/>
          <a:ext cx="2208332" cy="13249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English as a 2</a:t>
          </a:r>
          <a:r>
            <a:rPr lang="en-US" sz="1500" kern="1200" baseline="30000"/>
            <a:t>nd</a:t>
          </a:r>
          <a:r>
            <a:rPr lang="en-US" sz="1500" kern="1200"/>
            <a:t> Language Tutoring- Tuesdays, during  lunch and afterschool, in 124A from 4-5pm</a:t>
          </a:r>
        </a:p>
      </dsp:txBody>
      <dsp:txXfrm>
        <a:off x="8367757" y="1546134"/>
        <a:ext cx="2208332" cy="1324999"/>
      </dsp:txXfrm>
    </dsp:sp>
    <dsp:sp modelId="{878E4384-0EC1-4186-AA4A-FFBA483D28B4}">
      <dsp:nvSpPr>
        <dsp:cNvPr id="0" name=""/>
        <dsp:cNvSpPr/>
      </dsp:nvSpPr>
      <dsp:spPr>
        <a:xfrm>
          <a:off x="1080261" y="3091967"/>
          <a:ext cx="2208332" cy="13249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Community Service Club- Wednesdays at lunch in 232A</a:t>
          </a:r>
        </a:p>
      </dsp:txBody>
      <dsp:txXfrm>
        <a:off x="1080261" y="3091967"/>
        <a:ext cx="2208332" cy="1324999"/>
      </dsp:txXfrm>
    </dsp:sp>
    <dsp:sp modelId="{60683E2F-951E-41E9-B8E9-A1D6E21E13AC}">
      <dsp:nvSpPr>
        <dsp:cNvPr id="0" name=""/>
        <dsp:cNvSpPr/>
      </dsp:nvSpPr>
      <dsp:spPr>
        <a:xfrm>
          <a:off x="3509426" y="3091967"/>
          <a:ext cx="2208332" cy="13249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Student Government Association (SGA) - Wednesdays, Afterschool in 226A</a:t>
          </a:r>
        </a:p>
      </dsp:txBody>
      <dsp:txXfrm>
        <a:off x="3509426" y="3091967"/>
        <a:ext cx="2208332" cy="1324999"/>
      </dsp:txXfrm>
    </dsp:sp>
    <dsp:sp modelId="{7CC517C9-8DE5-42D7-91F6-86C316AA3ADF}">
      <dsp:nvSpPr>
        <dsp:cNvPr id="0" name=""/>
        <dsp:cNvSpPr/>
      </dsp:nvSpPr>
      <dsp:spPr>
        <a:xfrm>
          <a:off x="5938592" y="3091967"/>
          <a:ext cx="2208332" cy="13249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Chess Club- Thursdays at lunch in 234A</a:t>
          </a:r>
        </a:p>
      </dsp:txBody>
      <dsp:txXfrm>
        <a:off x="5938592" y="3091967"/>
        <a:ext cx="2208332" cy="1324999"/>
      </dsp:txXfrm>
    </dsp:sp>
    <dsp:sp modelId="{D3ED7552-9D8D-4DDB-B631-349189C6CA8C}">
      <dsp:nvSpPr>
        <dsp:cNvPr id="0" name=""/>
        <dsp:cNvSpPr/>
      </dsp:nvSpPr>
      <dsp:spPr>
        <a:xfrm>
          <a:off x="8367757" y="3091967"/>
          <a:ext cx="2208332" cy="13249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Chorus- Middle School: Afterschool 4-5:30 Thursdays in 265C</a:t>
          </a:r>
        </a:p>
      </dsp:txBody>
      <dsp:txXfrm>
        <a:off x="8367757" y="3091967"/>
        <a:ext cx="2208332" cy="1324999"/>
      </dsp:txXfrm>
    </dsp:sp>
    <dsp:sp modelId="{21289981-AD3B-4DC1-AF99-10D764C81030}">
      <dsp:nvSpPr>
        <dsp:cNvPr id="0" name=""/>
        <dsp:cNvSpPr/>
      </dsp:nvSpPr>
      <dsp:spPr>
        <a:xfrm>
          <a:off x="2294844" y="4637799"/>
          <a:ext cx="2208332" cy="13249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Science Olympiad- Fridays at lunch in 247B</a:t>
          </a:r>
        </a:p>
      </dsp:txBody>
      <dsp:txXfrm>
        <a:off x="2294844" y="4637799"/>
        <a:ext cx="2208332" cy="1324999"/>
      </dsp:txXfrm>
    </dsp:sp>
    <dsp:sp modelId="{435009CC-EB56-4D71-A3EA-745951933277}">
      <dsp:nvSpPr>
        <dsp:cNvPr id="0" name=""/>
        <dsp:cNvSpPr/>
      </dsp:nvSpPr>
      <dsp:spPr>
        <a:xfrm>
          <a:off x="4724009" y="4637799"/>
          <a:ext cx="2208332" cy="13249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First Priority- Friday, at lunch, in 263C</a:t>
          </a:r>
        </a:p>
      </dsp:txBody>
      <dsp:txXfrm>
        <a:off x="4724009" y="4637799"/>
        <a:ext cx="2208332" cy="1324999"/>
      </dsp:txXfrm>
    </dsp:sp>
    <dsp:sp modelId="{A6DB5B4E-44AB-4E0E-AAA5-3EABC05CA135}">
      <dsp:nvSpPr>
        <dsp:cNvPr id="0" name=""/>
        <dsp:cNvSpPr/>
      </dsp:nvSpPr>
      <dsp:spPr>
        <a:xfrm>
          <a:off x="7153174" y="4637799"/>
          <a:ext cx="2208332" cy="13249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GSA- Fridays, at lunch, in 169C</a:t>
          </a:r>
        </a:p>
      </dsp:txBody>
      <dsp:txXfrm>
        <a:off x="7153174" y="4637799"/>
        <a:ext cx="2208332" cy="1324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793293"/>
            <a:ext cx="11701069" cy="4474880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91" y="5549806"/>
            <a:ext cx="11701069" cy="3111030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875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240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2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08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19290"/>
            <a:ext cx="11462174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1" y="2695248"/>
            <a:ext cx="5747173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1" y="4042255"/>
            <a:ext cx="5747173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9083" y="2695248"/>
            <a:ext cx="5775477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9083" y="4042255"/>
            <a:ext cx="5775477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6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28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180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39"/>
            <a:ext cx="5302210" cy="378340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0" y="650241"/>
            <a:ext cx="5848909" cy="8169249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35984"/>
            <a:ext cx="5302210" cy="408350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444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40"/>
            <a:ext cx="5302210" cy="3793756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02400" y="650239"/>
            <a:ext cx="5848909" cy="7685477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25629"/>
            <a:ext cx="5302210" cy="3621376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537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142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793293"/>
            <a:ext cx="3044749" cy="80261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3491" y="793293"/>
            <a:ext cx="8249920" cy="80261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91" y="793292"/>
            <a:ext cx="11701069" cy="4452703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91" y="5549805"/>
            <a:ext cx="11701069" cy="3186530"/>
          </a:xfrm>
        </p:spPr>
        <p:txBody>
          <a:bodyPr>
            <a:normAutofit/>
          </a:bodyPr>
          <a:lstStyle>
            <a:lvl1pPr marL="0" indent="0" algn="l">
              <a:buNone/>
              <a:defRPr sz="213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428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0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1/7/2025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1/7/2025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1" y="0"/>
            <a:ext cx="13004801" cy="97536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31332"/>
            <a:ext cx="10197842" cy="9422268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793294"/>
            <a:ext cx="11704320" cy="188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0" y="2995490"/>
            <a:ext cx="11704320" cy="574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53" kern="1200" cap="all" spc="213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40" y="9040143"/>
            <a:ext cx="15443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90" r:id="rId1"/>
    <p:sldLayoutId id="2147498391" r:id="rId2"/>
    <p:sldLayoutId id="2147498392" r:id="rId3"/>
    <p:sldLayoutId id="2147498393" r:id="rId4"/>
    <p:sldLayoutId id="2147498394" r:id="rId5"/>
    <p:sldLayoutId id="2147498395" r:id="rId6"/>
    <p:sldLayoutId id="2147498396" r:id="rId7"/>
    <p:sldLayoutId id="2147498397" r:id="rId8"/>
    <p:sldLayoutId id="2147498398" r:id="rId9"/>
    <p:sldLayoutId id="2147498399" r:id="rId10"/>
    <p:sldLayoutId id="2147498400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110000"/>
        </a:lnSpc>
        <a:spcBef>
          <a:spcPts val="1067"/>
        </a:spcBef>
        <a:buClr>
          <a:schemeClr val="accent5"/>
        </a:buClr>
        <a:buFont typeface="Avenir Next LT Pro" panose="020B05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43848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487695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731543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4pPr>
      <a:lvl5pPr marL="975390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028936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Lanyards and IDs are a </a:t>
            </a:r>
            <a:r>
              <a:rPr lang="en-US" u="sng" dirty="0">
                <a:latin typeface="Arial Black" panose="020B0A04020102020204" pitchFamily="34" charset="0"/>
              </a:rPr>
              <a:t>Mandatory</a:t>
            </a:r>
            <a:br>
              <a:rPr lang="en-US" u="sng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Part of your uniform</a:t>
            </a:r>
            <a:br>
              <a:rPr lang="en-US" u="sng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4050738" y="3412998"/>
            <a:ext cx="7141859" cy="511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Purchase in Front Office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Lanyard $3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ID $2  (Cash Only)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EC6D-2C22-7A48-4CA2-3AE97AF7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120" b="1" dirty="0"/>
              <a:t>Top 5 Behavior Violations for 1</a:t>
            </a:r>
            <a:r>
              <a:rPr lang="en-US" sz="5120" b="1" baseline="30000" dirty="0"/>
              <a:t>st</a:t>
            </a:r>
            <a:r>
              <a:rPr lang="en-US" sz="5120" b="1" dirty="0"/>
              <a:t> Semester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EFC55-E416-EC0D-47C6-3E54D2E1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539" y="2687997"/>
            <a:ext cx="5770025" cy="5846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097F1-D663-01B0-7049-C045AB33AEE8}"/>
              </a:ext>
            </a:extLst>
          </p:cNvPr>
          <p:cNvSpPr txBox="1"/>
          <p:nvPr/>
        </p:nvSpPr>
        <p:spPr>
          <a:xfrm>
            <a:off x="7325215" y="5234814"/>
            <a:ext cx="2077941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256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Lanyard &amp; ID’s</a:t>
            </a:r>
          </a:p>
          <a:p>
            <a:pPr defTabSz="975390"/>
            <a:r>
              <a:rPr lang="en-US" sz="256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871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36B5A-CA41-2501-59AF-B434BD595496}"/>
              </a:ext>
            </a:extLst>
          </p:cNvPr>
          <p:cNvSpPr txBox="1"/>
          <p:nvPr/>
        </p:nvSpPr>
        <p:spPr>
          <a:xfrm>
            <a:off x="8662840" y="3227863"/>
            <a:ext cx="1231940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Disruption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211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C57BD-BFF0-62AF-C0B5-12E0DDA8828E}"/>
              </a:ext>
            </a:extLst>
          </p:cNvPr>
          <p:cNvSpPr txBox="1"/>
          <p:nvPr/>
        </p:nvSpPr>
        <p:spPr>
          <a:xfrm>
            <a:off x="10236452" y="3609488"/>
            <a:ext cx="118346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Saturday 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Detention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501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62589-8DF4-AE34-D79D-27877F71C204}"/>
              </a:ext>
            </a:extLst>
          </p:cNvPr>
          <p:cNvSpPr txBox="1"/>
          <p:nvPr/>
        </p:nvSpPr>
        <p:spPr>
          <a:xfrm>
            <a:off x="10198493" y="5603450"/>
            <a:ext cx="1568443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Tardy To Class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185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FB410-C9F9-8CD1-EF70-15BEA682596D}"/>
              </a:ext>
            </a:extLst>
          </p:cNvPr>
          <p:cNvSpPr txBox="1"/>
          <p:nvPr/>
        </p:nvSpPr>
        <p:spPr>
          <a:xfrm>
            <a:off x="10050401" y="6433996"/>
            <a:ext cx="108003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Uniform 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Violation</a:t>
            </a: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319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0BF8F-38D7-34E2-2477-91AEC620467B}"/>
              </a:ext>
            </a:extLst>
          </p:cNvPr>
          <p:cNvSpPr txBox="1"/>
          <p:nvPr/>
        </p:nvSpPr>
        <p:spPr>
          <a:xfrm>
            <a:off x="7841507" y="6445637"/>
            <a:ext cx="149111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15 violations</a:t>
            </a:r>
          </a:p>
          <a:p>
            <a:pPr defTabSz="975390"/>
            <a:r>
              <a:rPr lang="en-US" sz="192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per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DEBA9-6385-AC5E-6FF6-5571A556E514}"/>
              </a:ext>
            </a:extLst>
          </p:cNvPr>
          <p:cNvSpPr txBox="1"/>
          <p:nvPr/>
        </p:nvSpPr>
        <p:spPr>
          <a:xfrm>
            <a:off x="8836182" y="4157663"/>
            <a:ext cx="1400270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1707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 per 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717B6-D5E4-A166-0BB1-D122334847C6}"/>
              </a:ext>
            </a:extLst>
          </p:cNvPr>
          <p:cNvSpPr txBox="1"/>
          <p:nvPr/>
        </p:nvSpPr>
        <p:spPr>
          <a:xfrm>
            <a:off x="10050401" y="4724702"/>
            <a:ext cx="113364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 per 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6EEEA-8003-7846-ABAB-50EC97C07F1F}"/>
              </a:ext>
            </a:extLst>
          </p:cNvPr>
          <p:cNvSpPr txBox="1"/>
          <p:nvPr/>
        </p:nvSpPr>
        <p:spPr>
          <a:xfrm>
            <a:off x="11323263" y="6160505"/>
            <a:ext cx="113364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 per 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6749C-2CCD-4F8B-D1E6-A2CE569FBA23}"/>
              </a:ext>
            </a:extLst>
          </p:cNvPr>
          <p:cNvSpPr txBox="1"/>
          <p:nvPr/>
        </p:nvSpPr>
        <p:spPr>
          <a:xfrm>
            <a:off x="10236451" y="7592840"/>
            <a:ext cx="113364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 per 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6F413C-14EE-957B-13C5-F937A85E97ED}"/>
              </a:ext>
            </a:extLst>
          </p:cNvPr>
          <p:cNvSpPr txBox="1"/>
          <p:nvPr/>
        </p:nvSpPr>
        <p:spPr>
          <a:xfrm>
            <a:off x="743592" y="2899525"/>
            <a:ext cx="5810178" cy="567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71" indent="-365771" defTabSz="975390">
              <a:buFont typeface="+mj-lt"/>
              <a:buAutoNum type="arabicPeriod"/>
            </a:pPr>
            <a:r>
              <a:rPr lang="en-US" sz="46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Lanyard &amp; ID’s</a:t>
            </a:r>
          </a:p>
          <a:p>
            <a:pPr marL="365771" indent="-365771" defTabSz="975390">
              <a:buFont typeface="+mj-lt"/>
              <a:buAutoNum type="arabicPeriod"/>
            </a:pPr>
            <a:r>
              <a:rPr lang="en-US" sz="3413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Saturday Detention </a:t>
            </a:r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(Includes)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Cheating 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Skipping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Missed Detention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Multiple Violations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3. </a:t>
            </a:r>
            <a:r>
              <a:rPr lang="en-US" sz="3413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Uniform Violation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Non Somerset Hoodies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Sweat Pants / Basketball Shorts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4. </a:t>
            </a:r>
            <a:r>
              <a:rPr lang="en-US" sz="3413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 Disruption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5. </a:t>
            </a:r>
            <a:r>
              <a:rPr lang="en-US" sz="3413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Tardy To Class </a:t>
            </a:r>
          </a:p>
          <a:p>
            <a:pPr defTabSz="975390"/>
            <a:r>
              <a:rPr lang="en-US" sz="256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5 minutes to get to class. </a:t>
            </a:r>
          </a:p>
        </p:txBody>
      </p:sp>
    </p:spTree>
    <p:extLst>
      <p:ext uri="{BB962C8B-B14F-4D97-AF65-F5344CB8AC3E}">
        <p14:creationId xmlns:p14="http://schemas.microsoft.com/office/powerpoint/2010/main" val="418542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C7AB05-19D2-4FCD-8019-B11EC6435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798" cy="975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538250" y="3885695"/>
            <a:ext cx="8334279" cy="56289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163" y="736564"/>
            <a:ext cx="11852511" cy="8331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640" y="1205798"/>
            <a:ext cx="5769400" cy="1663410"/>
          </a:xfrm>
        </p:spPr>
        <p:txBody>
          <a:bodyPr anchor="b">
            <a:normAutofit/>
          </a:bodyPr>
          <a:lstStyle/>
          <a:p>
            <a:r>
              <a:rPr lang="en-US" sz="5000" i="1" u="sng"/>
              <a:t>NEW</a:t>
            </a:r>
            <a:r>
              <a:rPr lang="en-US" sz="5000" i="1"/>
              <a:t> </a:t>
            </a:r>
            <a:r>
              <a:rPr lang="en-US" sz="5000"/>
              <a:t> Lunch Detention Procedure</a:t>
            </a:r>
            <a:endParaRPr lang="en-US" sz="50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9" r="-4" b="-4"/>
          <a:stretch/>
        </p:blipFill>
        <p:spPr>
          <a:xfrm>
            <a:off x="975361" y="1101205"/>
            <a:ext cx="2253081" cy="2848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5" r="14394" b="-3"/>
          <a:stretch/>
        </p:blipFill>
        <p:spPr>
          <a:xfrm>
            <a:off x="3404007" y="1101206"/>
            <a:ext cx="2253082" cy="2848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4486" y="3112601"/>
            <a:ext cx="5377093" cy="390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19" r="9921" b="-1"/>
          <a:stretch/>
        </p:blipFill>
        <p:spPr>
          <a:xfrm>
            <a:off x="975361" y="4197003"/>
            <a:ext cx="4681728" cy="45585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038" y="3567082"/>
            <a:ext cx="5769400" cy="5166212"/>
          </a:xfrm>
        </p:spPr>
        <p:txBody>
          <a:bodyPr anchor="ctr">
            <a:normAutofit/>
          </a:bodyPr>
          <a:lstStyle/>
          <a:p>
            <a:r>
              <a:rPr lang="en-US" sz="2500"/>
              <a:t>Lunch detention will be the entire week Monday to Friday</a:t>
            </a:r>
          </a:p>
          <a:p>
            <a:r>
              <a:rPr lang="en-US" sz="2500"/>
              <a:t> Each day at 12:20 students need to report to the cafeteria</a:t>
            </a:r>
          </a:p>
          <a:p>
            <a:r>
              <a:rPr lang="en-US" sz="2500"/>
              <a:t>Initial the sign in sheet for the day </a:t>
            </a:r>
          </a:p>
          <a:p>
            <a:r>
              <a:rPr lang="en-US" sz="2500"/>
              <a:t>Retrieve 1 glove and 1 bag from table inside cafeteria</a:t>
            </a:r>
          </a:p>
          <a:p>
            <a:r>
              <a:rPr lang="en-US" sz="2500"/>
              <a:t>Assist with picking up trash and trays left  behind by students around campus</a:t>
            </a:r>
          </a:p>
          <a:p>
            <a:r>
              <a:rPr lang="en-US" sz="2500"/>
              <a:t>Cameras will be reviewed to ensure Detention was served.</a:t>
            </a:r>
          </a:p>
        </p:txBody>
      </p:sp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3FD82-7EF9-7591-4587-9B25BE45A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304196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6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9" r="20302" b="80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9922" cy="97536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769108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405" y="696187"/>
            <a:ext cx="3297715" cy="2354465"/>
          </a:xfrm>
        </p:spPr>
        <p:txBody>
          <a:bodyPr anchor="b">
            <a:normAutofit/>
          </a:bodyPr>
          <a:lstStyle/>
          <a:p>
            <a:r>
              <a:rPr lang="en-US" sz="4600"/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" r="1" b="1"/>
          <a:stretch/>
        </p:blipFill>
        <p:spPr>
          <a:xfrm>
            <a:off x="20" y="612"/>
            <a:ext cx="8656300" cy="911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9405" y="3439513"/>
            <a:ext cx="3139001" cy="5035044"/>
          </a:xfrm>
        </p:spPr>
        <p:txBody>
          <a:bodyPr>
            <a:normAutofit/>
          </a:bodyPr>
          <a:lstStyle/>
          <a:p>
            <a:endParaRPr lang="en-US" sz="2300"/>
          </a:p>
          <a:p>
            <a:r>
              <a:rPr lang="en-US" sz="2300"/>
              <a:t>Class of 2028  ( 9</a:t>
            </a:r>
            <a:r>
              <a:rPr lang="en-US" sz="2300" baseline="30000"/>
              <a:t>th</a:t>
            </a:r>
            <a:r>
              <a:rPr lang="en-US" sz="2300"/>
              <a:t> grade)  </a:t>
            </a:r>
            <a:r>
              <a:rPr lang="en-US" sz="2300" b="1" u="sng"/>
              <a:t> ONLY</a:t>
            </a:r>
          </a:p>
          <a:p>
            <a:pPr marL="0" indent="0">
              <a:buNone/>
            </a:pPr>
            <a:endParaRPr lang="en-US" sz="2300" b="1" u="sng"/>
          </a:p>
          <a:p>
            <a:r>
              <a:rPr lang="en-US" sz="2300"/>
              <a:t>Interested! </a:t>
            </a:r>
          </a:p>
          <a:p>
            <a:r>
              <a:rPr lang="en-US" sz="2300"/>
              <a:t>Email Mr. Horne with your size. </a:t>
            </a:r>
          </a:p>
          <a:p>
            <a:r>
              <a:rPr lang="en-US" sz="2300"/>
              <a:t>(Use School email) Horne.David@somersetcollegeprep.org</a:t>
            </a:r>
          </a:p>
          <a:p>
            <a:r>
              <a:rPr lang="en-US" sz="2300"/>
              <a:t>All sizes available. All shirts must go.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114653"/>
            <a:ext cx="13004797" cy="65024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9114655"/>
            <a:ext cx="8656319" cy="63894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67699"/>
            <a:ext cx="10197842" cy="7066701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5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3719EC6-8D35-1B40-0ADE-8523C318BFDD}"/>
              </a:ext>
            </a:extLst>
          </p:cNvPr>
          <p:cNvSpPr/>
          <p:nvPr/>
        </p:nvSpPr>
        <p:spPr>
          <a:xfrm>
            <a:off x="476842" y="1934464"/>
            <a:ext cx="4734313" cy="262640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331" y="1808834"/>
            <a:ext cx="4734313" cy="2243151"/>
          </a:xfrm>
        </p:spPr>
        <p:txBody>
          <a:bodyPr vert="horz" lIns="97536" tIns="48768" rIns="97536" bIns="48768" rtlCol="0" anchor="b">
            <a:normAutofit/>
          </a:bodyPr>
          <a:lstStyle/>
          <a:p>
            <a:r>
              <a:rPr lang="en-US" sz="4693"/>
              <a:t>DRAMA CLUB MEETING(S)!!!!</a:t>
            </a:r>
          </a:p>
        </p:txBody>
      </p:sp>
      <p:pic>
        <p:nvPicPr>
          <p:cNvPr id="30" name="Picture 29" descr="A colorful background with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F238AD0F-7404-AC42-DEA2-D9EFBEE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2945" r="2" b="6679"/>
          <a:stretch/>
        </p:blipFill>
        <p:spPr>
          <a:xfrm>
            <a:off x="5796534" y="1219200"/>
            <a:ext cx="6900319" cy="3341669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4" name="Picture 3" descr="A cartoon of a person in a red hat&#10;&#10;Description automatically generated">
            <a:extLst>
              <a:ext uri="{FF2B5EF4-FFF2-40B4-BE49-F238E27FC236}">
                <a16:creationId xmlns:a16="http://schemas.microsoft.com/office/drawing/2014/main" id="{A4E74B33-880F-1E54-76DB-E6F591C67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4" r="3" b="28466"/>
          <a:stretch/>
        </p:blipFill>
        <p:spPr>
          <a:xfrm>
            <a:off x="1" y="5010381"/>
            <a:ext cx="5684646" cy="3524014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3596" y="5392044"/>
            <a:ext cx="5588294" cy="2461635"/>
          </a:xfrm>
        </p:spPr>
        <p:txBody>
          <a:bodyPr vert="horz" lIns="97536" tIns="48768" rIns="97536" bIns="48768" rtlCol="0" anchor="t">
            <a:normAutofit/>
          </a:bodyPr>
          <a:lstStyle/>
          <a:p>
            <a:r>
              <a:rPr lang="en-US" b="1" dirty="0"/>
              <a:t>Tuesday  1/7@4 pm!</a:t>
            </a:r>
          </a:p>
          <a:p>
            <a:r>
              <a:rPr lang="en-US" b="1" dirty="0"/>
              <a:t>Thursday 1/9 @4 pm!!</a:t>
            </a:r>
          </a:p>
          <a:p>
            <a:endParaRPr lang="en-US" b="1" dirty="0"/>
          </a:p>
          <a:p>
            <a:r>
              <a:rPr lang="en-US" b="1"/>
              <a:t>Meet in 167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 dirty="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Rm.# 175</a:t>
            </a:r>
            <a:endParaRPr lang="en-US" sz="5120" dirty="0">
              <a:latin typeface="Algerian" panose="04020705040A02060702" pitchFamily="82" charset="0"/>
            </a:endParaRPr>
          </a:p>
          <a:p>
            <a:pPr algn="l"/>
            <a:endParaRPr lang="en-US" sz="533" dirty="0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School Clubs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41FFC26-D4CE-18D4-9E62-092E28DF4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16900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r="1" b="9549"/>
          <a:stretch/>
        </p:blipFill>
        <p:spPr bwMode="auto">
          <a:xfrm>
            <a:off x="487680" y="650240"/>
            <a:ext cx="1202944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68143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6773" r="4279"/>
          <a:stretch/>
        </p:blipFill>
        <p:spPr>
          <a:xfrm>
            <a:off x="20" y="10"/>
            <a:ext cx="9013651" cy="975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5601403" cy="23148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3157027"/>
            <a:ext cx="4927595" cy="5627987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solidFill>
                  <a:srgbClr val="FFFFFF"/>
                </a:solidFill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solidFill>
                  <a:srgbClr val="FFFFFF"/>
                </a:solidFill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19" r="12694"/>
          <a:stretch/>
        </p:blipFill>
        <p:spPr>
          <a:xfrm>
            <a:off x="6641063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1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9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09554E17-4043-457B-9EE5-1626036EB638}">
  <ds:schemaRefs/>
</ds:datastoreItem>
</file>

<file path=customXml/itemProps2.xml><?xml version="1.0" encoding="utf-8"?>
<ds:datastoreItem xmlns:ds="http://schemas.openxmlformats.org/officeDocument/2006/customXml" ds:itemID="{CB9FF16E-4217-469D-AB35-C609D5DFECCF}">
  <ds:schemaRefs/>
</ds:datastoreItem>
</file>

<file path=customXml/itemProps3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70033D2-FACC-475E-AF55-DB5C867795F9}">
  <ds:schemaRefs/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591DAF1B-085F-48A6-BE33-CE64B2B39C3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1406</Words>
  <Application>Microsoft Office PowerPoint</Application>
  <PresentationFormat>Custom</PresentationFormat>
  <Paragraphs>197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61" baseType="lpstr">
      <vt:lpstr>Aptos</vt:lpstr>
      <vt:lpstr>Wingdings 2</vt:lpstr>
      <vt:lpstr>Arial Nova</vt:lpstr>
      <vt:lpstr>Helvetica Neue</vt:lpstr>
      <vt:lpstr>Calisto MT</vt:lpstr>
      <vt:lpstr>Gill Sans Nova</vt:lpstr>
      <vt:lpstr>Georgia Pro Semibold</vt:lpstr>
      <vt:lpstr>Algerian</vt:lpstr>
      <vt:lpstr>Arial Black</vt:lpstr>
      <vt:lpstr>Consolas</vt:lpstr>
      <vt:lpstr>Times New Roman</vt:lpstr>
      <vt:lpstr>Calibri</vt:lpstr>
      <vt:lpstr>Modern Love</vt:lpstr>
      <vt:lpstr>The Hand</vt:lpstr>
      <vt:lpstr>Posterama</vt:lpstr>
      <vt:lpstr>Georgia</vt:lpstr>
      <vt:lpstr>Rockwell</vt:lpstr>
      <vt:lpstr>Bookman Old Style</vt:lpstr>
      <vt:lpstr>Calibri Light</vt:lpstr>
      <vt:lpstr>Franklin Gothic Heavy</vt:lpstr>
      <vt:lpstr>Arial</vt:lpstr>
      <vt:lpstr>Aptos Display</vt:lpstr>
      <vt:lpstr>Avenir Next LT Pro</vt:lpstr>
      <vt:lpstr>1_Slate</vt:lpstr>
      <vt:lpstr>2_Office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SplashVTI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Top 5 Behavior Violations for 1st Semester</vt:lpstr>
      <vt:lpstr>NO FOOD or drink  ON THE COURT </vt:lpstr>
      <vt:lpstr>PowerPoint Presentation</vt:lpstr>
      <vt:lpstr>NEW  Lunch Detention Procedure</vt:lpstr>
      <vt:lpstr>PowerPoint Presentation</vt:lpstr>
      <vt:lpstr>PowerPoint Presentation</vt:lpstr>
      <vt:lpstr>Free Gradventure Shirts</vt:lpstr>
      <vt:lpstr>DRAMA CLUB MEETING(S)!!!!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5</cp:revision>
  <dcterms:created xsi:type="dcterms:W3CDTF">2018-11-26T04:56:53Z</dcterms:created>
  <dcterms:modified xsi:type="dcterms:W3CDTF">2025-01-07T13:20:22Z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